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80" d="100"/>
          <a:sy n="80" d="100"/>
        </p:scale>
        <p:origin x="-111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A0E7B9-0BDF-44B9-8CF4-A0BE381C71DD}" type="datetimeFigureOut">
              <a:rPr lang="fr-FR" smtClean="0"/>
              <a:pPr/>
              <a:t>30/03/2014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B76282-CB53-4849-9DBC-44A760A8EDA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illes\Music\U2-Ordinary%20Love%20(%20traduction%20fran&#231;aise%20)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4.jpeg"/><Relationship Id="rId5" Type="http://schemas.openxmlformats.org/officeDocument/2006/relationships/image" Target="../media/image49.jpeg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openxmlformats.org/officeDocument/2006/relationships/hyperlink" Target="http://www.telegraph.co.uk/journalis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32656"/>
            <a:ext cx="8305800" cy="1440160"/>
          </a:xfrm>
        </p:spPr>
        <p:txBody>
          <a:bodyPr>
            <a:normAutofit lnSpcReduction="10000"/>
          </a:bodyPr>
          <a:lstStyle/>
          <a:p>
            <a:r>
              <a:rPr lang="en-US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</a:p>
          <a:p>
            <a:r>
              <a:rPr lang="en-US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between past and present!</a:t>
            </a:r>
            <a:endParaRPr lang="fr-FR" sz="4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012" name="AutoShape 4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14" name="AutoShape 6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16" name="AutoShape 8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18" name="AutoShape 10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20" name="AutoShape 12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22" name="AutoShape 14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24" name="AutoShape 16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26" name="AutoShape 18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28" name="AutoShape 20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30" name="AutoShape 22" descr="data:image/jpeg;base64,/9j/4AAQSkZJRgABAQAAAQABAAD/2wCEAAkGBhQQEBQUEBQUFRQUFRQUFBUUFRQUFhQVFBQVFBUUFBQXHSYeFxkjGhUUHzAgIycpLCwsFh4xNTAqNSYrLCkBCQoKBQUFDQUFDSkYEhgpKSkpKSkpKSkpKSkpKSkpKSkpKSkpKSkpKSkpKSkpKSkpKSkpKSkpKSkpKSkpKSkpKf/AABEIALcBEwMBIgACEQEDEQH/xAAbAAABBQEBAAAAAAAAAAAAAAAFAAEDBAYCB//EAEIQAAIBAgQDBgMGAgkDBQEAAAECEQADBBIhMQUTQQYUIlFhgTJxkSNCobHB8FJiByQzQ1NyktHhNGODNWSC0vEV/8QAFAEBAAAAAAAAAAAAAAAAAAAAAP/EABQRAQAAAAAAAAAAAAAAAAAAAAD/2gAMAwEAAhEDEQA/APEXcydTuetOgJ6n610tqSfmfzq9Yw1BFasHzP1q5awx9frVqxhav2cJQUbeGPr9atJhD60RtYOrdvB0ApcKfWpBhD60YTB1MuC9KAIMGfWuhgzR0YKuhgqAEMGfWl3M+v1o93Kl3KgA9zPr9aXdPn+NHu5Uu5UAHuZpdzNHu5Uu5UAHuh9afuZ9aPdxpdyoAPdDTd0PrWg7lTdyoAHdKXdPnR7uVN3KgBd0p+5/OjncqXcqACcGfWuThPnWgOCqsuGPMZcpgKjTO+YuIif5aAKcIfWonwp9a0LYSoXwlBnnwp9ar3MMfWtG+DqrdwlBnLuHPrVO9YPr9a0d7C1SvYWgzty2R1P1qEufM/WjN/DUOv2KB7LGBqf2aVNZGn786VBbs2dfc/nRPDWKhsWtfeiuGtUEmHw1EbOGpYaxRPD4egjs4arlvC1as4artrDUFFMJUy4SiKYap1w1ALGEroYSi64WuxhaAMMJT9zo0MJT90oAvc6fulGe6Uu60AbudLudGe7Uu7UAbudLudGO60u60AfulLulGO60/daAKcHTdyo33Wl3agCdzpd09KNd2rk4agCNhaHJb/rVxf8As2zt5M3/AN/xrVHDVjLGMB4kW1hna0NDsoa0vT+JVPyPpQE2wdRNg6PNYqF8PQALmDqndwlaK5Yqnew9Bm72Fqjfw9aO/h6HYixQZvEWKGYmxWkxNmhOKtUAq1Z0+v509WrdvT6/nSoL2Ht6+5ovhbdD8MmvuaMYVaC9hbdFcPaqphUorh7dBYs2qu2rNcWLVX7Nuga3ZqwlipLVurCW6CBbFSLYqytqpAlBUFmn5FXBbp8lBT5FMbFXclI26ClyKXd6t5aaKCryKRw9XMtPy6CjyKXJq9y655VBUNmm7vVlrdOq0FQ2K4NmiItzTG1QAeMXuTZe51VSVHUsRlUAdfER+NeXi3cUggQy+IaN8QOYHU+Yn3MzXo/b7haXcG5uNcUWpuyhAOissEEGR4tq80fg9nXxX2jNJCiPCcQJ+ETrZP8AqUdfCHqGBcXbSuIhgDpqAcqll11kEkEHUbU72ardkuEixYIXRWKuqkklQUAMknUkgnQDTLvRW5boBV2xVK9aoxdt1SvW6ANftUMxNqjt+3QzFJQZ/FJQfFpWgxaUFxi0A5F0+v501TIun786VBdww19/1oxhRQrDDX3oxhBQFcIKLYcUOwoothxQXbNXrVVbAq/ZFBPaqwgri2tWraigZRXQWpEWpAKCELT5anyUslBDBpVPy6blUEQFLl1MbQpC3QQFK5K1aCUslBVimy1aNim5NBXinC1Py6QSgi5dI2qmyetc3bZymDB018taDGf0jXLqWFFoKwu8226szLIKq4YQDIXIf9Q9a87fD3S4bl2g2ULGe6wbw3LZJXJqx5rk+rTWn7c8dt38SUU3F5ABIHMVtCS5AGm+VSBqco30gEFRzlLPF+NfGFAgMD/29CPPYCg1/YHFXnW4t4LlXKVK/DmMKV8RzAwF0iNRB1itS9uvPeznFhZxCu63guqEgNOgJYup+JMgD5t5tR8/RkuBlkag/CR1XdT7igoXUqjeSit5ao3loBGIShWKWjeJFCcVQAcWKC4xaP4sUExYoB6Lp+/OlXaDT6/nT0E2GOvvRnCUHww196NYNaAvhaLYehmFWi+GSgv4eiFn2qnYt0Qs26Cxaq0gqK1bqyiUDotTBaSipQKCPLT5akFKg4y02SpIpUHGSlkruKUUHOWnyU8U9BzFIiuqQoOctc5akpqCMihnaIOcM62WyXCJR4Y5WT7WfCQdkI33I32osazPa/GNbaxlYCRekM0K0i2kxuzKGZh5SfOg8zxnCr9q8LVzEjNNoCFaPtr74dJnXdCfoeulPCWuaF/rbjPyBrbP9+t5x947Cwx+ZHyoje45Zutbv3LgDkYdyqo7qCl+5fVZZyYBugxPw5YgCWp4XFYdMuVrn2YsGBamOQl60jN8hdZjpBmdDpQcWuHAo1037pW2MGxOSBGJQ3APijwqBPz6bV6b2ZS4lkpeJLK7ZZKscmmXxAmdQ+8HTYV5/wAKu2ytwLnC8vD6upBXuyXFSCv3ctvWN412IGs7L8SZ77rcGRiGzWjGdSgRVlhowgE+GBptoaDRXao36vXapX6AZiaE4oUXxNCsXQBcWKCYujmLoJi6Ckm1KnTb9+dNQWMLv7mjWDNBMLv7mjWDoDeEovhqD4Wi2GNAWsVfsmh1g1ftNQX7ZqwhqpbarKGgsKalBqBDUqmg7mlNNNKaDqaaabNTTQdTSmuZpTQdTTTTZqaaDqaU1zNNNB3NPNR5qRNB3NZftuf7DSZ7yPbkZjPmPDWkms72vQnkEEAg4nU+uEun9KDz7sVwtb6rzcptgIoSUUs4UaqG0dl1AUnUldxKtt8VwnDMblkvZuXLSq960nh5UALLMNLYnxGMjZQSug1wvZbi3d7Cgvy8zEm4FBYQFlUzAgFtPEQQC0noG1eI7S4dLY5gsBrZR84Aa7zHDZ7ltyzXGcHWYBYSCRNBnFQ27t+3bYP9khBzgjKbeJ1U6A+FgNOoMAAgAvwTXiQbQk2Lk7SDysE4MfdzC63zy+lB8HimxWIvNnJDW7UQMzBF5yLmjTNqJI019qNcAKjGL4fGbKS2u3csOVBO24u6b7+QoNRdqhfNXbpqjfNAPxJoTiqK4g0KxNAHxdBcXRrF0FxdBTTampJtSoJsNv7mjWDNBMMdff8AWjOENAbwpothzQfCmi2GNAVsGr9o0PsGr9o0Fy0aso1VbZqwhoLCNUimoVNSA0Ek0prmaU0HU0prmaU0HU0prmaU0Hc001wTSmg6JpTXM0poOppVzNImgehXaG3KIykhldig0hmNm9CnST/8ddPnROaE9qsKt3B3UdQykLIIB++g/Img8vHZTI8XUVlUmbjBMzBeIZLgJZvCO63VuD0BPrT4bs+E5QuCwsNaF7xWFAVcXds4nL4v8I4e76TIox2n7MKAMRayIosSfsbbxct8i+GIiSDNwN6PFUb/AGd5QduYctu5etr9knxYbH2smnURea2f5SNIBWgi4LgAhBe7Ztty7QJF3DCWV7yXgwDnqLDj0OnWtXwHhFmbV+00nlLmKsHTM1hEYNqYOsx9Os53g/ChaxSWyTcUeBQ4QEGxxTu/l/h3GT1EegGu4XwhLLZlVR9laVCBBCBAsH/Tp6GgvXao3quXWqjfNAPxFC8VRLEGheJNAJxdBcWaMYs0FxZoKiHSlTIdKegkw5196MYQ1jeBY1musD5E7nzHQ1pm4itoAuYBMdN4nckCg02FNFcM1AsBeDBSNmAI+R2ohgeI23bKrAmCYE7AgEiRqJIFBocODGgPsDV201eTdqMYw4kqA+Fxhp8KEjOVttlcqWXw+R313r1RH1+Z/WgIW2qwjUD4fx+zecpbuBmAJIyuIAbIT4gOulFbd2IoLiX1mMwnqJEj5jepRcrxTs7xBbPErj3my2cLisUAIkIH7yA2gmAXYmSdCYBii/bL+kQlcM2Ce9bDm4HmEkMilG8DyWHi0mNetB6sHpZ6xOO7WvY4RYxYOdmGHzl1JJ5kq8AxqG2J3AnWZqTDdsnXhoxl5FYm5kIQlAEN/khtmJIOpAGs9KDZ8ylzKzOF7XocEcXcUpbDMpg5jAvcgOZy5QWIJmIG9EeFcYTE2+ZbzZczKMwAkoYJWCQVPRgYNAUz0uZVNsUAwSfEyswH8qFFY/W4o96k5lBn7WKxLcRvJz1Fq29nLb5Nsk22hmTPlzTqRM9Z6CtRnrGYfHYjv2L5dgNlNtQS6DNA8B8TroQp+Vapbun0/GNqCxnps9QZ/nQ3ivGuUbaKAXcjRtssgNsZnUR086AzzKXMqsL4Oxkeen6UubQWOZVTipmy401y77f2iV1zqq8SvHlPAzHwwu2Y5101B3oA/H4PD5/9u7SBse5Bth8h1qjxQfY4v0xGOMx15uHubTrqsfj6VZxTPdwVtOUfHh3Eq2uvDkA0KRrOnqCPWoOIK5s4heWftHxTf2mv2lmxclfs4jUkTruDrrQVMUcuMXX+/wAUJjX/ANbw35Zt/IdK0uGueFDI/sk2+byR5jaspxS8wxieAfHff+0j4sdgb5IlBMEyB5HXaa01u8zLbZlAm3Ehg33202Gv79AEt16o3nqW7cqleuUFfEPQvEtVzEPQzEvQD8W1BsWaJ4p6D4pqCBTSrhDp9fzpqAHwm/kuz/FK7dSR/tRTjd8vaURrzNAAZICkEx8zWfzGTr1P51cLs5BchiAFkydBt1oPReE3ZtW4/gQaTr4QPzFDOxzf13FnQSbuu2nPBmfIDrQDAcQuW7bW1KhWnYGVzaMV13I+m9VWsSIVo6SGfbYiC0R0/wDwwBrivEBfxnPVbsKbYUcskMLLAzmB0BidjAr0jg/aPnuVVEysEbxE862SpJQqDE5hEevyrzTslwhrt4c64xQMqhQ7Q7OYAYgghQNW2Ow0zSPb8BZsjwBUylGWMq6qCqkMNjuQfnG2lB552DMcRxrdGN8g/wAQ71Mg9RWw452jTB2uY6s5JAW2mjOZEhTBAgS2vQVlO1vZxeH37eIwgVFLGAc7C3cA1CqXjIyk+Hp4h5Rne0/Eb2PCBmW2bZcqLYcAl8o8ZNw7ZOg0k76wFVLzs9x+Tdm7f5zKFUweY1zKpzT0ImPaquIteJLb3M5tOzZ1S6ysriRELI320iB7UsDwxyTmdh5EMTOkzqRpOWrtvh9wQBfuoCBoNjIG/i3Iig1/HOPWbnBbOHz5bgazbAuKyScPkZ21GiQywfMx0Mc3uO2W4EbK3U5q3EAUtEk4nnDIW3GUE+kQek5a6uIDAjEOdzLeIjr8LEzrPyp8a1+FJuK40+JEMEDeCuo06UGzbH237P3raOpYHKVDLmzXMWt1QACZJUMRE/C3UGNJ/R/fHcUXNJRnDDqJcsAQdRoRE7javKMUlwos8lllSfAAugIkqFE6E/j5mj3YriRwuLtC9ykw91gl82xCkZX5bNpIhiviGkFp0JoPSLeBS3i+dLtcvJcVizSAiG2yoigAKoJ29zJJJm4txpcOhYglgJUagHxqhlgDHxjp50O7WcYTCYm0FV7pK3WCWwkhGIVTJIGhTaZ1+gnH8VTHAWRKAYm3ads9sgAklnBBOgy9R5fOg5tdsOXirpW0zBjZZiHAAi3DGCu32sz6etazB8QzqDBEqTq0kZSF18zqDNY+zwm03E71ksXt20bKQ5k8qxbKmbZG5AGmni84qp2yx64XCvZRlcOkhsySGCYW7skAgsCvT3igH8d4rbXGXpvZZu3YJZ4kMRlXLM6z6fgDe4d21s27SW2u5gj5yc10iOZzAoUpoYB95o9c7PYPBi6bLC2zHDoV5rG4LbGwxNtXeRDsZ0jKrg9a7wVmyMSyPiLX2CzYc3lNt1RriIMQS4z3TmDHzAB3AFB1wvtrhmtg52iQM3KeCYEGUtgH5xrVpe2eFJjmx6m3dA9yU096h7PPZW/yReL5zh2ULfDnmNh2N2DmJNsBWEASDBO80NxfbLDjF2sMouMl3l57oupktWyuROYwLCVRrnMBiTl10oLXaHt4mFYIEdnI0LK62/MgEDxkRqBtEGDIAmz/AEjLiWSyUtxde3bJm6fjuKNjbAOhG5FAO1fDbdniqWLQcWP6uWJuXNDeAN05iwIPjLGfntVrj+FtYPiOHt4eTbdsK6k3WeS177pLHMItjad6DVYzCr3C04VfDhXOgUEk8ML9Z1m15H4jVHimCtiziXVFJTvKiQuv9Ss3xuPNBprvRG5LYC3AJ+xyhQM2bNw24gERrrIgedVMVmbD4mFbUXCAEnNn4OhBIjx6hgPfyoKHEcJbXEiVUxdxojKNBbvYBlPzAo9xLHJhbQuFZUEp4VM63YGgBM69aAcac8/Y/HjiJUiQcNgrwYefwnXWdTrRHt25XCEgDXEZZOcQGvBZkGY1/wCOlAQGJVxKEMNRKkEabiR1qteuV57w3t33a2EFkMuYnW4QTKqf4IiI/cVtruIB1Ew0FZ3gjMJ9YoKfGMTktsf8q+fxMF/WqHOLICd9Z+p86btExNkxPx2/eXA96yGM4q/PW0rMqi5DLoPETMTvGwjbfzoDHFcRC/MgdNJMz+FDrtyVB9KCnHO9wBmLTsDtopoizwuvr+ZoHRtPr+dPUNt9Pr+dKgFYbBZ533P4e1d2cM4zZ8yhfJC0/wDETr8q74eSFbX+KP2NaWJvAwylSYhgwB1n1HSgKYdbFwwrupiYymY01EjXcHfb8bLjDi2VzAOpE3GzAGTqqqubWIGoEa0IwGMIB+ACDACoJmQY08hVi3iWNp3hdIUfZp1jfwx97b0oCXZmw97EWijLKcx58cFirEaBdYyz7Vv+EcJuAXASmRhiAy5LgJNx/tNCBrIMee+sg1heyFnLfti5mJYS6yQSHGYZgDooDLrXoXA1tZruk5WYKS7kbnQS5MCBI85jTQBX7VYa8cK1y3DDJbhAmQxmVRJuCUMMd4I161k8bwM2bGdnSTkDnMhjOyhoECIUsBBMeu9bnjtm22HYAAObTgFZMPlBBCM8bggTMT1ryfhirdvWkkDM6zsYAOYyPkpFBd4nafDYk2rkZhaW7pGpZheG38hFV+8kFlbZSUHhAgKTl2GvhjXU+HqSKL/0o2guLt3rZzh7QtsykaMM6hSRInKU9lrP4NXuLfucpiVgki4EytBOYpl8XwzFBJiMc6kTtPi8K6dJ0Go9943BBM4xJaVBM/dELBaZykxOsQCD1nykWcW2kADaNdpkKNtYIZfUFR90Go3xx6KI366DeB120/8AGp3FAUs4xvhBMN8AgQTIIBnUTIG+hYVHdx7BYGq+RGo66f7evtQy/jG6hdZnQ+Znr1kn/wAp9I5GLY+/49fx3+bk/ICuXmEkQTDO0ka5VzMZbfwqT56aTTWrDOlxwJS1kDklfDzGKoIJkyQRpOxoWmJedx/pETruNonT5elbjAqLqZrVtGDgMTCAKbIQm3poC2UH1znagG9muIPguZigso1q/hFYMqxdu2gVJB1IUQ34UIxfD2WwrFQLdwOqGV1Ns5GlRqIPnv0mtZhkaM3d9ULXspW342PMTl5QN/ETl00VfKpLeDdNOSG5YCfCpDc025ceDxBcms7ZmgUAjtfxU4nEnEunLXEJbe2pdXIRLa2xMbHwMYgHWhGOsG0QtwLJVW0Kt4WEjY6GNY3Gk1qmwbn7LkmMi4fOShGTLcAuA8uddZcjcLUrYO48zYP2jCc0QnJYuFMJ4VYrAPUQNKAF2bxLcP4nafIj3LTsoRbi5S922bQ+0EiA1wT8iKH4QHD3srFZRjbeDI0bK0HqMw39K0uFDc1VbDK2dWvKLjIqyttbBBkdAQ2XqzT5VfwWCcrbtXMLKWlZEN++pQ8xeWxBW2TPxGAOs60FW4ty4VZntGVS2M122CFQWrSBpO4zIDPTNPwtUd62by2sz22FvJy05qq2l0sEBGslrrAdQJH3dNHwzhl63aQBbbFFZPHe5nwvoSq2dGObcaQoB8RE9Yh8QqXAeUAAQcubbLJmUEHX8vOgr20jC4ebbeZ+1JP/AErqSTl38PsVnrVG6ywTyhIQk+Lp/wDz5bLNvyhhvqCaKpfBw9oGNSFGkf46mfaaEYa7Nm5J+K1Y8414Tl1/e3rpQUePOispZLa/9T97QscJZZYlN5yFfUxpOhfFI2KwwCW7du2zZ1YaOBzxcEjN/IPqawHG8cz3GzMTqvpH2NtRoNJyhR6wN62vZy7/AFGwP+3uP8x3oBl7sGTpzG+g00C+caKPwPsbv4V2XIYCqANCxPhAjWf3FSXrmvl7frNVbl7f/b/mgrYnAMVAJ0FzOT4iWbwtqZ1Eg0NvcMXPzGtoWLBzrdjMdzGYjz2ohevfuPSqN67vQDL3CkBBCwRqCGc7zIgzVTEKYPzY9epJ/WruIu0NxFygVpNN/Pz86ao7V3T6/nSoBIuwT8zXIfWmfc/M0woL2GxChWkAyND1B029d+v12omMRbflrlVAWQGCQxBcSZnyB1n7w8pAANUlvEZfx6A/nQa7hboL1zPywmVyBDZAR8OUaakxOpJkb70W7N8aR+aeRaVktOw+OC4BIWCSSDlMgetefW7w8uo/f61ds4xw2hGo029x+/Lr1D13BXLd6yjOloEl/u6QrMugY6aDehePdObhCoVovTcKopgNYiWIGxLHfcr56VlsBxsqoRbhVoDFnRSCd82YNJjbUfrWgtYZi3jvXTE6cwb5iNAEHz1J/Wgh7f8ADziLuEFrQS9ssFAhpVgICgHaI9K88vlrdx1LAlWYEwYJUkToK9Fu4b7bDlmZvHdY5/F4VtQNDoNW/KsNjuGm5eukFI5t0CSR8OZ/pFBwqQFLOwDLOiDbn5W3YeWb56ab1K+ECoGJc/CPuiM4xBHQ6TbB9z5iJsPYRktc14ARQYPni/Fv/KZrt8Rb5cNJ0XoSM3LxYB0/nZTQU71pVVWykhpgFzsGUDYDoalGHUXSmRYCMZ8ZMiyW6tG/p0qy/ELYylbemuXbQcxD6xvHtXT8SuElQqgBWzMNf7n9ZP7FBDYwha2xyAPJygW1H97aE6j+ZhXoXBcUy2MMHVsy4e6jZmkBmK5QV2ymNI0Xbzrzy5xV2DZnKuT/AAxBNwMSRqYkR57aVAMW6khXz57ZXUklWIBaNNCSDAoPSHvErdGR/FhxbH2kAsHZsggaP/N18qmxeIlrngbxXMO4h8s8siSojwwNSOorB4PFIbf3v7Mr4spnKTAErqw0gennNWhjUuNcMGQ1hvCQdVCLppqPPrHTSg2fezzQ2Ro5+ckPskXPGNPgkxA+tKxxAq1qUgK18kysKGzBSREkHy+W8VjXvKHAggi5/EsTkgsNNU1Bnzp7LrKQNM1wDVY8QdoJy6DxGPkKDRLjymIwzEZYw15TJAiXRgp08jMwNCB0qHgx5XE7jK3huLiFMAqGKXzGb+IgAa1nlxam4p18NliT4R8JRGEBemU6DTyrqxxNO8FkLi4TdIDAZZZmJIYCW1J3jSKD1Lv6oxYnU5lBMn72cr13gdOgrA4jtPir732t6WVzBnEraIVACA7qviIgBTqfDvvUfEO0Tsqmbcq6uACTmMEEGY0Mk+YjrQDiOPFy28jKzszFRlIUkrqrBdvCRGby9w1mG4pFq2ptvrcUDVBpnvsOummYfMCJmqeE4moUKFcgrYXUoDC4W5bnc6lIPz021A/D8VlbYzJOdCNSY8bRmIgbttvrXGHxROUgJthz947q4E69AIP6UAHi2I+0Oh1yHUj/AA18vatl2fxZGFsgH7kQf8zba1hcc5e5oNTkgCeqKANfap7XF79pQgaApIjKDHXr70G9fGSfX51WuYz1+Umsc3Hr/wDGdvIeVRjjt/8AjJ9hQau7i/X8ao3sVWebjF0/fP0FRNxG4d2NAYvYmh1+/VNsWx61GbhO5oLtq9p9fzpqjs/CP31pqCN7Jk6dT5U3JP7ilSoFyj+4pck+X5UqVA4tnyrtQ0zrSpUElvMPz0Pz/wCaJcP4zctg7kkiSzFtBPSR1NKlQFLWNu3FDz94gBUSR4Z3aY0EdaAcatnmncyqGSQTLIDqQB5+VKlQd28KxRI0hN/nfgH9+VSO/hEyNiI3lRdjX5uKVKghumDpqASBtqAevl02rlLja+HXXWQJnzG1KlQcoHPn6beY/ftT3LbR49ekEnQ7SI9KVKg7tsyjKu0Tp59TrsfWpRijMEAax1085g+k0qVBDiA5Ow08idPPQnrp9K6s3mGhEgge+uvXy+sCnpUE9q68wFWJGoJG8AECflXDYliZXz0nXTUR5+XloPnSpUHOKsMjHMIJ3k5up13jz+tU3LRGpjXfruD9DT0qAjwuxGsAw9r8TsRMHp9KsYNzC6dMP+D3B+tKlQDb6HNbMDa15a+EdfausWsySoJ08vL50qVBAinXTT29Kh5Z6D8qVKga5bM7flUZtHy/KnpUHPJPl+VLkny/KnpUFizbMDT9z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43034" name="Picture 26" descr="https://encrypted-tbn0.gstatic.com/images?q=tbn:ANd9GcRkUOGVJhBSFUKPLpaZf7hq0GDaQcVNjD8OT7OjhzoKaOlzSbAd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44824"/>
            <a:ext cx="389572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 descr="téléchar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65313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36" name="Picture 28" descr="https://encrypted-tbn3.gstatic.com/images?q=tbn:ANd9GcRzWHjmfMfH-ubhnrHiPJP-LPILieq_K_GIgE20of4MeLjGZI05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34888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38" name="AutoShape 30" descr="data:image/jpeg;base64,/9j/4AAQSkZJRgABAQAAAQABAAD/2wCEAAkGBhQSERUUExQWFBQUFxcYFxcWFRcXFxQXFhUXFRcXGBcYHCYeFxojGhQXHy8gJCcpLC0sFx4xNTAqNSYrLCkBCQoKDgwOGg8PGiokHCEsLCwpKSwpLCwsKSwpLCkpKSksKSkpLCwsKSkpKSksKSwpLCwpLCwsKSwsKSwsKSwsKf/AABEIALcBEwMBIgACEQEDEQH/xAAbAAABBQEBAAAAAAAAAAAAAAAEAAECAwUGB//EAEQQAAEDAgMECAMGAwcDBQEAAAEAAhEDIQQSMQVBUWEGExQicYGRoTKxwSNS0eHw8RVCYjNDY3KCkqIkssI0U5PS4hb/xAAaAQACAwEBAAAAAAAAAAAAAAABAwACBAUG/8QALhEAAgICAQMCBAYCAwAAAAAAAAECEQMSIQQTMUFRIjJhcRQzQoGxwSPwBSSR/9oADAMBAAIRAxEAPwDo2pqrlRLtykymd627UV1JMsrA9WU6fJXMphTuEUStjyi6dZR7o1KY30Ve4TUu69J2JCjTwpKIZgwFXuIOhXSqIylVTNwwVjWgIPKiahNIyr2kIPruCXWpbnYdTQFQJw9ZwqKba6mxNTRDlIuWf21Qdi0LDqaXWBQc5CsepddwVXIOpYVA8k4T5lNw6lRpHemICnUqAaoOttEDRWU2DUIamfiGjUrJrY5xQdR7jxV7sGpo4vafBZVTESkMM48lGo2mwjO4AnQcY1VtkvJFG/BUavBOKJKizbFMR3HjmWmPVFsxOYd0jSUFli/BZ42vQg3BRqYTlzW8ykaZOpUm4cIuZWil1dxTCmUVACrdVU2DRXlKi4pn1wqXYsBWTYGi5JDdu5JI2wUH9SpdUFA1CkSSuf3Ga+2NUxAFgFT1pKsyqTCrdxIHaIU6ZOqNothUtKsa8cUHkD2woVYU6dRCdaFMVkvcmgZ1ifOg+t5p+vU3JoHCoE/WIHtCftSGzJoFGUg1C9sUDtNv3kdmwaGiGBOGoAbQHFL+IeHqpsyaGjJTtqQs3+Ic038SHFTZh0NbtCTqx3BZP8TUTtLmhyHQPdRJ1Krfh2jegztJM7aCKcg6oJ6sbgoEIY41IYrkrbNA1RHGYlrBLib2tf8AZDUdnFwGZ5O+/wDKDx3l0bgrqdd5eSQMgkDzEeZmQmfWP181nk5ZHrfA6KUFfqFU6DAIDz/qJM+qzK+DNIzRpgud8UmPTlKk4OU2EmQT4H6KPFp8UWGMtuJF7HmBMTAmNAYvCg+sgsPgMhvUc4ECA4iQjGNaN0rRHJasVLHTK3VeaqcPFHCu37oS7QOCt3aK9oy30iodkdwWt144BLtHgrd9k7Rk9hcnWv2jwSU77B2jIONHFIY8cVynbeaQxvNTslu6jrO3DiqcDju7eBd2htZxA18FzQxao2djJZ4Od7uJ+qq8STossnB2vbQl20Llu2Hj7p+2nip2SvcR1HbhxT9tHFcwMaeKXazxU7Ie4vY6ftw4pds5rmhjDxTjGHij2ibo6I4zmonF81gdsPFP2s8VO2BzRtnFHiour+CxxjCnGLJVtQWa4rpdeeKyTiSl2pRIhqnEFLtZWY3EE6KJxfNGvQleprdpS65ZPak3aualEtGz2hP2lYvaeaXaeamobRtdqUXYvnCx+081OjVzOAk/6bm3BVlGlZItNm0cQWMgukk7rRvI1uCT7KntxQW0axBa2SYbNzJ7xJ+iD7Sk4ofDYyb5o2RjjxTjGlYoxHNOMTzTHArZtVMMx7hUIIcIvJExujfdS7Us6nTbUYA7NYkSCREgc9TKHe/LLRukfus2NU2h0ndM2e1pdqWDhqpE3Kd1a8zp+Cs51FSLLHcnE3DiUhiLhYvacwkHeR6Ej6I3ZXxieMiRNtAPVVyZFFP7EjibVhA2oOD/ACpuI9UltU2iNGandzPNJYPx8vY0dqB49R2kc8CXNiLEQTaPNWYnFhwsHQRAGveBubG1lRV2WJHV1HOg8MuQ3OoFzYGyniizKynmOQXJcwSJvIOt72K7m3qjl8pUy/ZzwKb3OJloGWeJkeZVWzq8EAtzCRYanWYjfcKzsLOrPUuJaT3s8DT4Yg2vPioUsC7N3SwGDvJIsd08JPksryrbyaFB0qQRWqHvZWucGmCQXQLxJMEclWC8MLnTI019SdI/FF1tptbhBQucpaQ6AM0FxJI1nvRruQT8YGy+S7WBmIIkRF+E+afGc6uhbjFOrLGvcG5gA6RoXm140b5IcY6pd5aWtDh97KDwkqjEbSDgIeaJawWAlrniwIg2kfJW0cUxzcr65MkGMzg2eY0O5G5VZW4t0jQoY9zz8EX+IhxaBG/zVDMW9z8rXCSSBEmbmwGq2HYSi1jiK2ckDKMzomAZtEaorAsytDhUpB2sO+IBu4OiQY+aR3nVpGjspvyYdfFVWNIq5mG1yx2um/irsDVL9RUgSZsRYiAYG/RLau26pfDy1zdRMQZ13XPio4PEYcgl+YHWA50AjWbEEanTgryc1C35KRUNq/kJbgny6XwRo2Lm8SARpEmVOiHNh7szQCLGLjSZ338FgYnaTW1CaTS4AmC7MbDzReGxWIqzDZb3WQS9waHkkNa0u7twdxhBubXkicE+EaG0cdcZXXtIjiTebyLqNeoW5RIcb5gCNJEECU79hhhzVILd7WuYCDdo3TrBjkU2LqMe2HE2f3SxrcxaGgZXOgSfivrO9BTqlEu4N8tB7MQxjqfeJDxvyw0C943yN6jTpNc50OcREjukfETy8PZBsx1KxY8tLYGXLmOVtgZ0GpROG2MyrUyUqmZ7mFwMuEmAYMHRJlKUbfI2Li6VIfCPuMxbYxBJmzouAN6I2rU6xpfRZ3WZhMBt2gkzHhvVDjliHlr2G1iQHN5wDxKFxW2S5zxVcGdaZhkuDrQSJNrSI9kU5SkpEesVqU0MT3cz3ATpYkC/3tEZSBcA5vfBJEjQiQAQd29DuwoLB1UOaDq5wgOt95vPgpYXF1qNGbBsdZDHtLmi57oIIndcFNeVvlCVBeGgvNTiHHK6BJE23mxseHkidkBr3WzFsmDIaTBAuJ0XJ19vddeo974FpAkXMiWwtno9tYOcW9XZrc2obo5om0TqLJeRT1fJbHOG3obmPrAV8sZgSwR4AEC+gk+6CxbMnehpl1tbA7o4jiqOkOIArOdlYCQ25aM4lgggzIPkssdIJDcwLi0gjM6QYtccUnGp6qn+w+UoXTNnC4yjllwA1bLi4gu1tA5FU4LGUge89sgHU2M6RO/x4q3Z/SmpiHZRToNc1pPwGXw24AvmMTayDxtXNBLGtvrQZlMAby4kFp8Fe5XTsXV/EqNrBVRUpkNqAQ4QWFoIkHWOe5B1GUxUqCrXAI0M3cSBAdwvvUdk1IpOy2fmEGoBq1r3AmBuAWozHEh2cTp3mgQZAIynUpDk4McoqdGQcZToua+tDqbwcsHNcFuYy3gD8078dScDUY5oZuBMERa7TJCjtPCsxEQ+3dhnVus4kgnMBvzNH+lNsrJSa5lN2axzDJw13SdDvVnTjfNkTam/H3KcJjWvIyu1BtBAmCeGpMrR6NVCQS4CSRHemBm4X4qkYxgO9jd4AImdBABG8aorY9KHTBIMCe9YyDAzepsq5J3Fosou0dVQqW0Op48T/SkgqVXujw4f/lJcwdqjyPZuOmxtcn/gfwUMbWadCPhH1CxXV+FvBLCHvt3XGviF6q9VZ5zZy4N/Y2JcKREEtcYOm6DqUVRqlrpAJIBEkje0t+qaqwNAa1sQL5d5NyZ1i+irm2h19gslKT29zcuEkU1q+7fMRzt9ShTjbkGQROvoiccYYCQILwTOoJESPGJ8TyWNi/jd/mMHzWuMrRjyKmGUcQ0tEkTH1Kkyuy153e4/NZadkyLb0bF7GuzbJa4jNbT4ZiDC0MHt24GYcu7H1WOzAA95x1FQxwIBIQjGCfigeB+iOtllNrwdBjdoU3MMaj+XXXxQ2D2yJGcTG4Rdu8R4LPGHgahw8SDC0MJs6n1bnPa8GDAbeBbvX8TZBrikXjNt2GP2o2QWNzcRG7h6or+KBkTQcZa1wu8QSLj1WIKDv5Kbm+BcON9ea2to47Et6sNlzeqbZ0GJkgGd44peSLtIbjnw2xqfSNpeS+kd/GwkEbt0FV4vpM2ZZTAgGJ4xrCfAsqupVH1XEOBaGNjS/eMN3QhabqgP9rPIsBHuEI4k/QMszXqZ1TGnMTNzwt8kTszbLqL87TfKRw1ELRxG3XU25W0qbyf5ur0nhwK18EXOoscRSzkEOApNMW0O/Q8VJJr0JGnymYLekTry3U6kcSq6u0Xl7KgbBaOFjMiV1uIota8/ZU3jcYIO+xh0SEHiukFKmS1mFLi0AOyuhrZuJht5lUaa/T5Lprw5f+o5zEbTqltpyngLWidEsNtOqywBPdLTPBwIPpmXZYbCMqkB1IZSDaXcCf14LPxtDDUaoa/DQDo9pbl1iwcPXRB1HhxDzJ3scw5pI0DYEbmzAjTXVdR0d6OYpjy51LI0j4qlmXgtII5gH0WTtbH4ZhilSzWnvAC53ECyt2dtGuTSe6oQx1TKGZgQIgHuTwcY5hCduPAI1GVM2OlHR+s5+fIf7NlxcZhYgu4mFzX8Hrz/AGbvEaRe8r0arsN1VtNwqNJZeCMoMEODTEcXLXZg2OZAFM6d5hF9+hBABnT3WL8UsdI1Sw7cnmexcNWo4mm+DDSJdfTfu5LR6SdFS2s5zHNbTqDPTkkATIewH+lzT5ZVuUtq0mnJVdSlpIdaDYkHS25amCdTxLDSlrspNSmTPeaDFQDfpdSWdt7A7SS8nKdHcO+nSzS17i4k98TGTL/MY3ra2fVdlcSJJe50Zwcs7rcNPJUbSwIw5z5ZYM/eAlok3DifLguAZt59NzjIcCdS2fMcEVj7/KGd1YXybmIxbWujNUY4uBzBxytbIB7o1K3G1Q+g5zKhdL+rDsoYe6Gun4dTJXDA1Kzs4kz3czWENB0A7oiVuYLEvY3qDTql4qOcYYTqGjfcxkKfPDGlzyIhmdvjg6WpRJyt+0eTEwxpAOtyWg8NFfh8L1ZBl+UuFnMawSTM2FzYq7ZQcWtcQMve1FwTl1mw0CnicayQ0/faIgETleRuK5sm9tUb1SGZUsLbhu5f5UlDLTt3WaDcNwg7kkjX6MdT+h4kSjth0Q6r3tGguPMCJQ+KwD6Z7w9Lj1R3RsnroFpEHwJC9Hkl8Lo81ijWRKRu4ulTaW9yQ4kfEbRUY3dycUKypTgfZDQE9533AePJ3+1bFSiXFoZlzGdRO9vHRHu6L1wyczMwAsWZbyZEk7sp/wBwXNWRJK/5OxOPPH8HOY/C0zQkDK+XmwJ+DMNfKVzYLSfiN+X5rra+YNqzBIpfdjR7rESuXp4rI6Z7wOpG/nyW7puUzn9XSaoVRga6M3h3T+Kup4WdDJ4ZZ+RSOLzuAMPceIk66Eo6kagsGtC3RgmYL9gWrRLSxpIBPIn4jyRo2Q8aOaPIoTE4Z7nh0WBBjwWi3Ev+6PdWUV6h2KuxPYMxe0Ab4PLgmGIqS1oqCXEwYMGYET5IkYl33R6lA16bzUa7QNIMc7qSS9A7B5wlf77fQrU2xh6mZmR4EU2TMiTHgs/D4h5c0ZRcge61ekeZrmn4pBH+3Lb/AJLJldZoL7mvFG8M39jIcawIZnEuNuEAGdymcLX++z3/AAQVTrC9p3Dd5EInr3cPSfqVqikZXJl9LC1xq6meV/wRtHFupNc17mS4sIieJB3ckB2p8QBHND169bg02i7fHh4peXHGSGYs0os0HvqlxMshxJiTYGY3awqK2Ee6xykE8SJ9GqWDxpyCabTAudLzB9wr2Y0f+0PIorHGgPJKyDXVaLZGVrRwP0hZm1MfJPWQZ7wu6RP7I7aWJL6Ra1haZBF5FnA/RYePaWlrg3+UZ5/mPFUljXoWWR0DNrA95wB8vorf408QAYAM2tB4hDyx39J4H8VU/Ckfju9VTUmx6jsvb7quHaWiiHlp3Sc+WBO4S4+hXK1+mtYd1zGNLZBhoBty0tEeSj0af1dMOnM174cN1N2jTbeWzrxWjtvZlLEgVGuy1CL/AHXmIBLokOEaxFuMrJHHFT8G1ym4Jpmb/wD2FQa06Z8W8f3XS9EukL6hL2tptdSc0ugf3bhDiAN5O7muIobBrOcAQ0CdS4Ea3sDO5dls/CNwtJzWAEuHfc6e8T8Og0BNhu80c0Y1S8lcMpt8+AnpT0g6vM0AQ6CzOBFRljIj08iuJ2ntQYgtAaxhaCLCJkz5rTxeJbjKNVsZatCKjAZlzCWtqMHIWd6qXQ7Z1Oox7nMaS17GwZIMtdaI8fRVjrhhs/QLcss9F6g+C2n1GFYwCX9o60hwsMjW5CQeMn0Wxhekn2Lqjg3rauIyiANIGcidAQ+FedkNyTlIImXBzhcNySQSQTltpvQNTowLEEiMurAbNFrtgid51Ou5IeTHLyaO1kjwkH7Y6YilWqUqQhrC4SCbuiCQd3eCH6R7YpMLadNnfaAXvk/HAkcyCTJQWE6GveXS9rA0AkkP7xLiBI1GvNE1eglVrgHvZedJnjvCKeKLTsmuWSfDM8bacP5iPNJF4noxDiC4gjkOHinTe5D3Fdqf1BcXs01MMZLb96xbm71QQYFzAP60WVsjDiniAGuDgWOuOJ/ZEY3FmpkfoIb3cx4CwG4SD6qrCMLcTRLrguLbH71h80xRag7FylGWRUvbk6fB4jq6rHGwGcbhqRBJgwNxXU1NrNmc7g002WkdWcrnCQCLTYyI1C4zG4YOFnAwXb43Ov5kBDP2YIMOZvi50+0j5M85XOUVJWzoSjK3RbtetndXcNHUjqeBI87rmMI1tUAAhr+DhIdK6KvSbTp1TIgse0RMavibaxHouKa+LzddLpJUmcvrVTjfk6nZuyHMcS4MtplFxxWmKCwdl7ccctMibxmm8fVbbZ4rrwaa4Oaxdm5KQw3JTdWgXIEa3CZlWRIII5FFhEMNyVZpX3K5r54KGUIBLsDQBqMEb/zRe32jO215f5WaVDZVOarfA/L81Pb2Hy5IJs8t8oJA9QuP1M/+3BHX6eF9JMy+r5KwUwk0zuTtC66OSx200nU0s3I+ycVeSJAV+yC67ajmG+hkak6IrZuCLWkOdnMm533N1Y144JF4Cqoksm4U7gvaN3xDX1VWKw1N0ta5rjGg19N/kg8Rs6m8k5YJ3tsVl4nC1WzldmG6bOHmFVphTQ+J2GOMf6T9YhB/w9rP72PAD8VsYVh6sE1HExdsBwFtDY+6hUwcAOqNDRuggZjFrAn2CV5GDbExrGFzS+Q7UxbXfaDpZCUts5NHBwJ3jSeQFvzKkMHTG5xOurvpCFcaY/uT5tP1cfkla07GOTqjq+i+3AXktEkCNAYLmuIcAdACwKWFpB5rvfrmlpLnQLmZi1wuSobXyE5aeWeED5NUK215EhomADrBE6FJlht2h0M9KmaOExoo4ynWc0OZmGYatc1wLXCdD3ZXX9VRourdS9hFR9OplDh9m4ZszbeMxzXnNTaL3Na0gZBeItNx8iq+1CTct5iY8Y1VcuHuO7BizrGztK22HBuUTDrmLoml0jtukgTIg2ELiO3OMd4GAANxgIili3A97nc3Asg+nj7DF1UvRnd08aKwJEhzRMAk72zvvqtinQApPlz3OgkGTNso4cXLzrZm1wxs6S7Ucurd/wCMLePTMBmVsgEOklv82ZhHsHeyw5ellt8K4N8OqjXL5IbSqPFV4zus4jedLa5UkFiNtvc9zgRDnOI00JJCdaFhn7GV51fk44Yk8Z8UXs2sTXpGf7xn/cEAGSitnNArU76Pb/3BbZ/KznY73X3O72nRBeBuDXH0aVCrgWhpIG949BV/BPjqkPFxdrx55Xq6pUBaRN5ed/8AjfiFxOUkek9WD7eoBuEeAIs8m3Ny88AXovSCoDhn3MAP3GJ7+9ecrodD8rv3OR/yXzr7F2Hqljg4agzddXszabawOYNa7hOoiZC48KVOqWmRY3HrYroxk4nLO6dgmkbiDzmVj19k1KRJovsdxm3qhML0lexgaWtMAAbrC1+PsjKHSIu+JoI38fJaNoyIa9FhLQXDvQJidYUvL6fRRw+LZUHdPlFx4qRaBpIHIfkj4RDS2KyHzoIgcySFPpD8BOuWqCeQmDpwlW7PwocG3g53RNjpGv60QjsL/wCqhwJAc0idS6my/jIPqvNZsu3UOXtR6XDj16dQ9wADh66j1FlMDcY8lVhHgMAgCCRHDyVzoP4r0UJ2rPPShUqQ+UJFvNVNqR4eSsNW3n5+ys5JFEmx2j9SE1/2SzniT5OKl5e34lGyURyyq30ZCtj9WUDVhEAFWwAPj4qipgiTBc5w4Ekj3Wia/wCoKgagKXJF0AdlA3BM6l+gi3MCre2FVUXbAxTM6n1Ki2md6JASgJclyWjQhhgR+yz8Zs4RotMeKqxAlFrgHBz78GotLmafl6LTqMVFSklB19gTtM6t9LFEUcTaM0ciFE4YFI4K1kLQNZBranHIecpIPqimR4KfEBAlSw7oe106OBjwIKr3HkpMb3m84+aLXAFaaZ3+MdLmOncT/wAKh+isdME5jq4e9S/t7rCxG1h3LXa2NT914/8AJWDbnGNTx35uX9S5LwyO8uoh6s1tsM/6Z99WvOp+65eeQu22htVrqOUTcOmx3t/P3XHS3vCDF4PCCtXRxaTv3MH/ACElKSa9iDNQmIVuHEnw+qVdl1rvkwa/DZSpNdGiZMrFQ2hjiCLwRofzW/szaZeS0mYaTI1sN4XKFq1+jRiqZ0FN5MaxCMsrUGXxR2mkeg18I4yWjc2CDoSZNuMFA0MOeuqZN9aHcmhoEfJXYrHdU1p3OcQZEmzc3l8OqD2ZiT2yrTnumvYeIdN55LzsVOpSZ6eUoqUYgNGnldUDjDs0jSCDmvy+FE0ql2yd0SD4m6p2qAMUW6ktaAQf8OofNE7NwpLCRxcJ4EWuNy6TzNYYyOdHCnmcQbDbQa5zmgmWg5uQsFV/FGuqMbu74Bvd0i1kBsIfa176yPEFyt2jFGnRJZZrnTFpkyL84TZZm5aiFiqO/wDvkKwLzUDTMlxPHeSiQbusLTuPGFk4Pa2Shmg91wGu8yRHojNmY3rab3RBmDcamTb9blpllrx4/sRHGpefL/gJFQj9k5dxv6D6ocjiPUquY4e/1WxmQJcyb29VSWqLcSBvVjX5uJ8j9EGWRTJG9I1JUnAH9FUvpxu9VQLJtdP7hRqNVQdwy+hTOrgakR5Ksi0XRMuj91B9RQOPaB8XyKrqY9nEnyKiA2M4qJaqn44cClSxGaYyjm54aPfVVdA2LMquNA5M26Y1GsTpqqHGBPWM8hUd7hse6G7aeXoEtq2MU6CurTqgYnn+vRJW1F7mY2crvLzudycasvw8u8oiIOv6KfN8Nv1KoRGvW3XOv4pwLTO8e5CGfV05IerjzNtBHmbJVGiU0jREZR4jfybKyare86N3yn81azG6Ty+n4KPXCXmPiEDlcH6K0U0LyNSJYJ5m+kb9P1dXYprYHG8RZbGytlGthWZcufO8idYGWRbxCfaPR11LD1HPymA0Ai5HfE/NK70d69fBo/Dy7fHg5mq2PQH1AKTqUNB4lw9I/FFVcSHHMQNAI8BAKi/E5mtYTLWzHnzWi2ZKRTSpEtc6JDYnzK0Ojjiaxyi5p1PkhsHUIcGtmHOZI4w7T3Wn0dBFbO2AS2rb7sN5+PslZW9H9huCK7ka9zqdsYUPYAXtZL3nvTBOR4iwP6CD2az/AK95kD7YeJ7jxb1lGba2bUrNimMxa98wdJDxv5obBYR5x1QhstbXbmMxHccD7kLkwku21fozu5IvuRdeq/gE6ROHXzOjRy/u6qt2Pi2jChwcA8ESCbwXRJ5KrpLRBxBAt3BF/wDDrH8FmYloaymWaPw7c3iKhHzC0xjvjjH7GSc3jyyl9w7ouRUq1pIkgRO/v/kr+k2z3ObSAEkuJiNwssnortVlKo7OJz5WjS3e1vwXVYtxaGHN3QKlxGmYR8wqZNoZrQzFrk6emzjambqn08urwR5QB9UVskFjXg2HxAzwa4fVV1jeZMXOvBW4YDI8z/I7eeBW2+PBgS+IJdtWlxn1QtXbLBpP+0LEa4g8FJ0kCdf2W9zbOeaR22fu/JVVdsE/yjzJJQYoFP1G8+u5BthTLf4o474/XNJ+0X/f91LEYaMkuHwA3gayUxwbQ3NMySIGugM+G5U2ss0yus5wNyT5k6+apdVG9FtwwJ0B0vu0V3VNG4K3JUBpMc6YGgJPgNU2R3A/JWYmuRER6Aqjtr/vFAhc3DO4R5q+myLTHOBPkSEG3GO3w7xH1RLcWNx9ri6HkKCKzM13unhJQ5ewSLnyUTW8T4obNcoul4AzRbWZHwn9eaSEakq2CwfN8Wn6KWawUYUqLyCCN35j6qFrC6ZvBvII9bD5qvGYIsawnR2bwsVKm2S0cwPUwtnbmG+y/wAjgLbpa63/AASJS1kl7mlY94N+xzaeVKjSLjA4T5C/yRjNlyJnn8TZ0MW13JyM2rZ0OwsQG4Zzx8QdWy//ABti3iEVtKq5+BrFwh3WNAtFop6DzKz8BhD1BYJzd8wLkZmgAmNNEeNnv7E9urnODgDqIDd2/wCFc+eJ7Wl6o6+PJ8Gr8as44YV3vCkMCeKvq08sgvBI4DQg7ybhUmoTv9Fv5OZSDti4EdfSJuA9p99Pkt2hhBRZmbdz3lvg11UtPs1ZHR7COdWpmTMh45hroK6rDUhLKcgy4unwe959yAub1OSpefQ6vSYk439Qtu0MlVrWwQ5zi4RfvZsh8LIJmM+1rBjgHZy4E2Be4ANB4Czr+C0zQYKpqScwAbpYWP4+6wNmYMValckxFSAeJBcsMNWnKvRHQyKSaX1JVaQqOLnAlxw1v8wIYXAzBs4xyKxtmZXMDHiYZEnh1mb5khdO+mDcGA1j2HcNWkfIrkqEOc0EkB7Ikbsron/iF0Omkmc/qo00G1tlsfApgU3gEtNyyoBrJiWG+vqs2ttCo0Cm8ublnuzxv6WBWvSwIIBD++LgggE3gGZ8b8ksXs97yG1QHA6OENc0/wBJFjOpadfFdR4k1Zy1NxOf60wP8p8pVhrQyNZBJjcJProo47AvoG92kQHAWPjPwnkVV1kg62ZHtdJcaDsVteDvkDdoUTSZyn9c1nOZ8PEifc/gihUiDy+iapc2KS4oPI3EILHAHKBGsQOZClWqdwEDdf1Khs+ialamABdw/H5AoSyXF2HT4kjT6Xtbmp5RYNI8MsCPKCgsRhHU8PSfpmLj5Ogjx+EqvE7QdUJLzMBw4XIibLW6QAjDUmGO6G34938ysiuCjE1ySnvNexjUK1t/kYHurTVjQfIoTDDWw8wp1uWi17VwZa4shiHzx9voqYTlOAoKYwTtKLp5ZH2ZIytHm0DOdbzBKnTyQJYQQDJsQZbAN/6oE71AoEe79SosN1oOyE2pkd6QLnR0xz7sNjzQ9Zozd1paOB3cfdRIjEw2SU2tsnRoqCvHePD9k+UZZk68uCSSovAz1CtnVQHd6NDFpvH5LTx+JzNqSRdocLaZRMacC5JJZ5L4kbMb/wAZk7LrgYhhIsXQfA2UcYSyo4AkQTEHdKSSb+r9jO/y/wBzT2XiXUarmAk6HxEAn5rov4lpJ1FreP4FMkmQfKL/AKWc/wBIMEP7Vvg4aa6FYbX34J0laQl+Tsdh08lTD8eqqGfCrmB9IC6GhUbUc4ss5pOosRUbmHuPmkkuB1Pv9P7Z6HpvlS+v9IIdhXNe6ILXOkzM/A7hu7g9Vi9Hszi/LHeqPJJEHSbQkkqY/wAuTGT4yRX3NHC0RTY4EghoO7+ufkFxVXC9XiGs8HeuYx80kk/pZO5GfrF8EQlhOWk4EtIbu4BzvrKMZtYMEPmo06h1y2d4O8cikkuz07uBx8/zhWIpjKDZ9OoBqNQb97T11C5vaux8gc+mZYLOadWF0QJPxDnqkkmzQsy2GS2dzSrajIPkkkkMK8Env+yP+Vo91odGWjtDf6Wlw9EkknJ+WzRi/MQBiKGU1ANA6PWVt9J6f2dPmG+XcA+aSSVL54Dor/Hk/wB9TFwOHmY5fNWV8FlbJ4gewP1SSWmXziFFaWCdWkaaSS00Yy6nVcIgkRJHKU/WGLmREbtBH/1CSSuoohPtLuJ1ndrBE+hKrJkybkkk8yUklGqAy3ySSS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40" name="AutoShape 32" descr="data:image/jpeg;base64,/9j/4AAQSkZJRgABAQAAAQABAAD/2wCEAAkGBhQSERUUExQWFBQUFxcYFxcWFRcXFxQXFhUXFRcXGBcYHCYeFxojGhQXHy8gJCcpLC0sFx4xNTAqNSYrLCkBCQoKDgwOGg8PGiokHCEsLCwpKSwpLCwsKSwpLCkpKSksKSkpLCwsKSkpKSksKSwpLCwpLCwsKSwsKSwsKSwsKf/AABEIALcBEwMBIgACEQEDEQH/xAAbAAABBQEBAAAAAAAAAAAAAAAEAAECAwUGB//EAEQQAAEDAgMECAMGAwcDBQEAAAEAAhEDIQQSMQVBUWEGExQicYGRoTKxwSNS0eHw8RVCYjNDY3KCkqIkssI0U5PS4hb/xAAaAQACAwEBAAAAAAAAAAAAAAABAwACBAUG/8QALhEAAgICAQMCBAYCAwAAAAAAAAECEQMSIQQTMUFRIjJhcRQzQoGxwSPwBSSR/9oADAMBAAIRAxEAPwDo2pqrlRLtykymd627UV1JMsrA9WU6fJXMphTuEUStjyi6dZR7o1KY30Ve4TUu69J2JCjTwpKIZgwFXuIOhXSqIylVTNwwVjWgIPKiahNIyr2kIPruCXWpbnYdTQFQJw9ZwqKba6mxNTRDlIuWf21Qdi0LDqaXWBQc5CsepddwVXIOpYVA8k4T5lNw6lRpHemICnUqAaoOttEDRWU2DUIamfiGjUrJrY5xQdR7jxV7sGpo4vafBZVTESkMM48lGo2mwjO4AnQcY1VtkvJFG/BUavBOKJKizbFMR3HjmWmPVFsxOYd0jSUFli/BZ42vQg3BRqYTlzW8ykaZOpUm4cIuZWil1dxTCmUVACrdVU2DRXlKi4pn1wqXYsBWTYGi5JDdu5JI2wUH9SpdUFA1CkSSuf3Ga+2NUxAFgFT1pKsyqTCrdxIHaIU6ZOqNothUtKsa8cUHkD2woVYU6dRCdaFMVkvcmgZ1ifOg+t5p+vU3JoHCoE/WIHtCftSGzJoFGUg1C9sUDtNv3kdmwaGiGBOGoAbQHFL+IeHqpsyaGjJTtqQs3+Ic038SHFTZh0NbtCTqx3BZP8TUTtLmhyHQPdRJ1Krfh2jegztJM7aCKcg6oJ6sbgoEIY41IYrkrbNA1RHGYlrBLib2tf8AZDUdnFwGZ5O+/wDKDx3l0bgrqdd5eSQMgkDzEeZmQmfWP181nk5ZHrfA6KUFfqFU6DAIDz/qJM+qzK+DNIzRpgud8UmPTlKk4OU2EmQT4H6KPFp8UWGMtuJF7HmBMTAmNAYvCg+sgsPgMhvUc4ECA4iQjGNaN0rRHJasVLHTK3VeaqcPFHCu37oS7QOCt3aK9oy30iodkdwWt144BLtHgrd9k7Rk9hcnWv2jwSU77B2jIONHFIY8cVynbeaQxvNTslu6jrO3DiqcDju7eBd2htZxA18FzQxao2djJZ4Od7uJ+qq8STossnB2vbQl20Llu2Hj7p+2nip2SvcR1HbhxT9tHFcwMaeKXazxU7Ie4vY6ftw4pds5rmhjDxTjGHij2ibo6I4zmonF81gdsPFP2s8VO2BzRtnFHiour+CxxjCnGLJVtQWa4rpdeeKyTiSl2pRIhqnEFLtZWY3EE6KJxfNGvQleprdpS65ZPak3aualEtGz2hP2lYvaeaXaeamobRtdqUXYvnCx+081OjVzOAk/6bm3BVlGlZItNm0cQWMgukk7rRvI1uCT7KntxQW0axBa2SYbNzJ7xJ+iD7Sk4ofDYyb5o2RjjxTjGlYoxHNOMTzTHArZtVMMx7hUIIcIvJExujfdS7Us6nTbUYA7NYkSCREgc9TKHe/LLRukfus2NU2h0ndM2e1pdqWDhqpE3Kd1a8zp+Cs51FSLLHcnE3DiUhiLhYvacwkHeR6Ej6I3ZXxieMiRNtAPVVyZFFP7EjibVhA2oOD/ACpuI9UltU2iNGandzPNJYPx8vY0dqB49R2kc8CXNiLEQTaPNWYnFhwsHQRAGveBubG1lRV2WJHV1HOg8MuQ3OoFzYGyniizKynmOQXJcwSJvIOt72K7m3qjl8pUy/ZzwKb3OJloGWeJkeZVWzq8EAtzCRYanWYjfcKzsLOrPUuJaT3s8DT4Yg2vPioUsC7N3SwGDvJIsd08JPksryrbyaFB0qQRWqHvZWucGmCQXQLxJMEclWC8MLnTI019SdI/FF1tptbhBQucpaQ6AM0FxJI1nvRruQT8YGy+S7WBmIIkRF+E+afGc6uhbjFOrLGvcG5gA6RoXm140b5IcY6pd5aWtDh97KDwkqjEbSDgIeaJawWAlrniwIg2kfJW0cUxzcr65MkGMzg2eY0O5G5VZW4t0jQoY9zz8EX+IhxaBG/zVDMW9z8rXCSSBEmbmwGq2HYSi1jiK2ckDKMzomAZtEaorAsytDhUpB2sO+IBu4OiQY+aR3nVpGjspvyYdfFVWNIq5mG1yx2um/irsDVL9RUgSZsRYiAYG/RLau26pfDy1zdRMQZ13XPio4PEYcgl+YHWA50AjWbEEanTgryc1C35KRUNq/kJbgny6XwRo2Lm8SARpEmVOiHNh7szQCLGLjSZ338FgYnaTW1CaTS4AmC7MbDzReGxWIqzDZb3WQS9waHkkNa0u7twdxhBubXkicE+EaG0cdcZXXtIjiTebyLqNeoW5RIcb5gCNJEECU79hhhzVILd7WuYCDdo3TrBjkU2LqMe2HE2f3SxrcxaGgZXOgSfivrO9BTqlEu4N8tB7MQxjqfeJDxvyw0C943yN6jTpNc50OcREjukfETy8PZBsx1KxY8tLYGXLmOVtgZ0GpROG2MyrUyUqmZ7mFwMuEmAYMHRJlKUbfI2Li6VIfCPuMxbYxBJmzouAN6I2rU6xpfRZ3WZhMBt2gkzHhvVDjliHlr2G1iQHN5wDxKFxW2S5zxVcGdaZhkuDrQSJNrSI9kU5SkpEesVqU0MT3cz3ATpYkC/3tEZSBcA5vfBJEjQiQAQd29DuwoLB1UOaDq5wgOt95vPgpYXF1qNGbBsdZDHtLmi57oIIndcFNeVvlCVBeGgvNTiHHK6BJE23mxseHkidkBr3WzFsmDIaTBAuJ0XJ19vddeo974FpAkXMiWwtno9tYOcW9XZrc2obo5om0TqLJeRT1fJbHOG3obmPrAV8sZgSwR4AEC+gk+6CxbMnehpl1tbA7o4jiqOkOIArOdlYCQ25aM4lgggzIPkssdIJDcwLi0gjM6QYtccUnGp6qn+w+UoXTNnC4yjllwA1bLi4gu1tA5FU4LGUge89sgHU2M6RO/x4q3Z/SmpiHZRToNc1pPwGXw24AvmMTayDxtXNBLGtvrQZlMAby4kFp8Fe5XTsXV/EqNrBVRUpkNqAQ4QWFoIkHWOe5B1GUxUqCrXAI0M3cSBAdwvvUdk1IpOy2fmEGoBq1r3AmBuAWozHEh2cTp3mgQZAIynUpDk4McoqdGQcZToua+tDqbwcsHNcFuYy3gD8078dScDUY5oZuBMERa7TJCjtPCsxEQ+3dhnVus4kgnMBvzNH+lNsrJSa5lN2axzDJw13SdDvVnTjfNkTam/H3KcJjWvIyu1BtBAmCeGpMrR6NVCQS4CSRHemBm4X4qkYxgO9jd4AImdBABG8aorY9KHTBIMCe9YyDAzepsq5J3Fosou0dVQqW0Op48T/SkgqVXujw4f/lJcwdqjyPZuOmxtcn/gfwUMbWadCPhH1CxXV+FvBLCHvt3XGviF6q9VZ5zZy4N/Y2JcKREEtcYOm6DqUVRqlrpAJIBEkje0t+qaqwNAa1sQL5d5NyZ1i+irm2h19gslKT29zcuEkU1q+7fMRzt9ShTjbkGQROvoiccYYCQILwTOoJESPGJ8TyWNi/jd/mMHzWuMrRjyKmGUcQ0tEkTH1Kkyuy153e4/NZadkyLb0bF7GuzbJa4jNbT4ZiDC0MHt24GYcu7H1WOzAA95x1FQxwIBIQjGCfigeB+iOtllNrwdBjdoU3MMaj+XXXxQ2D2yJGcTG4Rdu8R4LPGHgahw8SDC0MJs6n1bnPa8GDAbeBbvX8TZBrikXjNt2GP2o2QWNzcRG7h6or+KBkTQcZa1wu8QSLj1WIKDv5Kbm+BcON9ea2to47Et6sNlzeqbZ0GJkgGd44peSLtIbjnw2xqfSNpeS+kd/GwkEbt0FV4vpM2ZZTAgGJ4xrCfAsqupVH1XEOBaGNjS/eMN3QhabqgP9rPIsBHuEI4k/QMszXqZ1TGnMTNzwt8kTszbLqL87TfKRw1ELRxG3XU25W0qbyf5ur0nhwK18EXOoscRSzkEOApNMW0O/Q8VJJr0JGnymYLekTry3U6kcSq6u0Xl7KgbBaOFjMiV1uIota8/ZU3jcYIO+xh0SEHiukFKmS1mFLi0AOyuhrZuJht5lUaa/T5Lprw5f+o5zEbTqltpyngLWidEsNtOqywBPdLTPBwIPpmXZYbCMqkB1IZSDaXcCf14LPxtDDUaoa/DQDo9pbl1iwcPXRB1HhxDzJ3scw5pI0DYEbmzAjTXVdR0d6OYpjy51LI0j4qlmXgtII5gH0WTtbH4ZhilSzWnvAC53ECyt2dtGuTSe6oQx1TKGZgQIgHuTwcY5hCduPAI1GVM2OlHR+s5+fIf7NlxcZhYgu4mFzX8Hrz/AGbvEaRe8r0arsN1VtNwqNJZeCMoMEODTEcXLXZg2OZAFM6d5hF9+hBABnT3WL8UsdI1Sw7cnmexcNWo4mm+DDSJdfTfu5LR6SdFS2s5zHNbTqDPTkkATIewH+lzT5ZVuUtq0mnJVdSlpIdaDYkHS25amCdTxLDSlrspNSmTPeaDFQDfpdSWdt7A7SS8nKdHcO+nSzS17i4k98TGTL/MY3ra2fVdlcSJJe50Zwcs7rcNPJUbSwIw5z5ZYM/eAlok3DifLguAZt59NzjIcCdS2fMcEVj7/KGd1YXybmIxbWujNUY4uBzBxytbIB7o1K3G1Q+g5zKhdL+rDsoYe6Gun4dTJXDA1Kzs4kz3czWENB0A7oiVuYLEvY3qDTql4qOcYYTqGjfcxkKfPDGlzyIhmdvjg6WpRJyt+0eTEwxpAOtyWg8NFfh8L1ZBl+UuFnMawSTM2FzYq7ZQcWtcQMve1FwTl1mw0CnicayQ0/faIgETleRuK5sm9tUb1SGZUsLbhu5f5UlDLTt3WaDcNwg7kkjX6MdT+h4kSjth0Q6r3tGguPMCJQ+KwD6Z7w9Lj1R3RsnroFpEHwJC9Hkl8Lo81ijWRKRu4ulTaW9yQ4kfEbRUY3dycUKypTgfZDQE9533AePJ3+1bFSiXFoZlzGdRO9vHRHu6L1wyczMwAsWZbyZEk7sp/wBwXNWRJK/5OxOPPH8HOY/C0zQkDK+XmwJ+DMNfKVzYLSfiN+X5rra+YNqzBIpfdjR7rESuXp4rI6Z7wOpG/nyW7puUzn9XSaoVRga6M3h3T+Kup4WdDJ4ZZ+RSOLzuAMPceIk66Eo6kagsGtC3RgmYL9gWrRLSxpIBPIn4jyRo2Q8aOaPIoTE4Z7nh0WBBjwWi3Ev+6PdWUV6h2KuxPYMxe0Ab4PLgmGIqS1oqCXEwYMGYET5IkYl33R6lA16bzUa7QNIMc7qSS9A7B5wlf77fQrU2xh6mZmR4EU2TMiTHgs/D4h5c0ZRcge61ekeZrmn4pBH+3Lb/AJLJldZoL7mvFG8M39jIcawIZnEuNuEAGdymcLX++z3/AAQVTrC9p3Dd5EInr3cPSfqVqikZXJl9LC1xq6meV/wRtHFupNc17mS4sIieJB3ckB2p8QBHND169bg02i7fHh4peXHGSGYs0os0HvqlxMshxJiTYGY3awqK2Ee6xykE8SJ9GqWDxpyCabTAudLzB9wr2Y0f+0PIorHGgPJKyDXVaLZGVrRwP0hZm1MfJPWQZ7wu6RP7I7aWJL6Ra1haZBF5FnA/RYePaWlrg3+UZ5/mPFUljXoWWR0DNrA95wB8vorf408QAYAM2tB4hDyx39J4H8VU/Ckfju9VTUmx6jsvb7quHaWiiHlp3Sc+WBO4S4+hXK1+mtYd1zGNLZBhoBty0tEeSj0af1dMOnM174cN1N2jTbeWzrxWjtvZlLEgVGuy1CL/AHXmIBLokOEaxFuMrJHHFT8G1ym4Jpmb/wD2FQa06Z8W8f3XS9EukL6hL2tptdSc0ugf3bhDiAN5O7muIobBrOcAQ0CdS4Ea3sDO5dls/CNwtJzWAEuHfc6e8T8Og0BNhu80c0Y1S8lcMpt8+AnpT0g6vM0AQ6CzOBFRljIj08iuJ2ntQYgtAaxhaCLCJkz5rTxeJbjKNVsZatCKjAZlzCWtqMHIWd6qXQ7Z1Oox7nMaS17GwZIMtdaI8fRVjrhhs/QLcss9F6g+C2n1GFYwCX9o60hwsMjW5CQeMn0Wxhekn2Lqjg3rauIyiANIGcidAQ+FedkNyTlIImXBzhcNySQSQTltpvQNTowLEEiMurAbNFrtgid51Ou5IeTHLyaO1kjwkH7Y6YilWqUqQhrC4SCbuiCQd3eCH6R7YpMLadNnfaAXvk/HAkcyCTJQWE6GveXS9rA0AkkP7xLiBI1GvNE1eglVrgHvZedJnjvCKeKLTsmuWSfDM8bacP5iPNJF4noxDiC4gjkOHinTe5D3Fdqf1BcXs01MMZLb96xbm71QQYFzAP60WVsjDiniAGuDgWOuOJ/ZEY3FmpkfoIb3cx4CwG4SD6qrCMLcTRLrguLbH71h80xRag7FylGWRUvbk6fB4jq6rHGwGcbhqRBJgwNxXU1NrNmc7g002WkdWcrnCQCLTYyI1C4zG4YOFnAwXb43Ov5kBDP2YIMOZvi50+0j5M85XOUVJWzoSjK3RbtetndXcNHUjqeBI87rmMI1tUAAhr+DhIdK6KvSbTp1TIgse0RMavibaxHouKa+LzddLpJUmcvrVTjfk6nZuyHMcS4MtplFxxWmKCwdl7ccctMibxmm8fVbbZ4rrwaa4Oaxdm5KQw3JTdWgXIEa3CZlWRIII5FFhEMNyVZpX3K5r54KGUIBLsDQBqMEb/zRe32jO215f5WaVDZVOarfA/L81Pb2Hy5IJs8t8oJA9QuP1M/+3BHX6eF9JMy+r5KwUwk0zuTtC66OSx200nU0s3I+ycVeSJAV+yC67ajmG+hkak6IrZuCLWkOdnMm533N1Y144JF4Cqoksm4U7gvaN3xDX1VWKw1N0ta5rjGg19N/kg8Rs6m8k5YJ3tsVl4nC1WzldmG6bOHmFVphTQ+J2GOMf6T9YhB/w9rP72PAD8VsYVh6sE1HExdsBwFtDY+6hUwcAOqNDRuggZjFrAn2CV5GDbExrGFzS+Q7UxbXfaDpZCUts5NHBwJ3jSeQFvzKkMHTG5xOurvpCFcaY/uT5tP1cfkla07GOTqjq+i+3AXktEkCNAYLmuIcAdACwKWFpB5rvfrmlpLnQLmZi1wuSobXyE5aeWeED5NUK215EhomADrBE6FJlht2h0M9KmaOExoo4ynWc0OZmGYatc1wLXCdD3ZXX9VRourdS9hFR9OplDh9m4ZszbeMxzXnNTaL3Na0gZBeItNx8iq+1CTct5iY8Y1VcuHuO7BizrGztK22HBuUTDrmLoml0jtukgTIg2ELiO3OMd4GAANxgIili3A97nc3Asg+nj7DF1UvRnd08aKwJEhzRMAk72zvvqtinQApPlz3OgkGTNso4cXLzrZm1wxs6S7Ucurd/wCMLePTMBmVsgEOklv82ZhHsHeyw5ellt8K4N8OqjXL5IbSqPFV4zus4jedLa5UkFiNtvc9zgRDnOI00JJCdaFhn7GV51fk44Yk8Z8UXs2sTXpGf7xn/cEAGSitnNArU76Pb/3BbZ/KznY73X3O72nRBeBuDXH0aVCrgWhpIG949BV/BPjqkPFxdrx55Xq6pUBaRN5ed/8AjfiFxOUkek9WD7eoBuEeAIs8m3Ny88AXovSCoDhn3MAP3GJ7+9ecrodD8rv3OR/yXzr7F2Hqljg4agzddXszabawOYNa7hOoiZC48KVOqWmRY3HrYroxk4nLO6dgmkbiDzmVj19k1KRJovsdxm3qhML0lexgaWtMAAbrC1+PsjKHSIu+JoI38fJaNoyIa9FhLQXDvQJidYUvL6fRRw+LZUHdPlFx4qRaBpIHIfkj4RDS2KyHzoIgcySFPpD8BOuWqCeQmDpwlW7PwocG3g53RNjpGv60QjsL/wCqhwJAc0idS6my/jIPqvNZsu3UOXtR6XDj16dQ9wADh66j1FlMDcY8lVhHgMAgCCRHDyVzoP4r0UJ2rPPShUqQ+UJFvNVNqR4eSsNW3n5+ys5JFEmx2j9SE1/2SzniT5OKl5e34lGyURyyq30ZCtj9WUDVhEAFWwAPj4qipgiTBc5w4Ekj3Wia/wCoKgagKXJF0AdlA3BM6l+gi3MCre2FVUXbAxTM6n1Ki2md6JASgJclyWjQhhgR+yz8Zs4RotMeKqxAlFrgHBz78GotLmafl6LTqMVFSklB19gTtM6t9LFEUcTaM0ciFE4YFI4K1kLQNZBranHIecpIPqimR4KfEBAlSw7oe106OBjwIKr3HkpMb3m84+aLXAFaaZ3+MdLmOncT/wAKh+isdME5jq4e9S/t7rCxG1h3LXa2NT914/8AJWDbnGNTx35uX9S5LwyO8uoh6s1tsM/6Z99WvOp+65eeQu22htVrqOUTcOmx3t/P3XHS3vCDF4PCCtXRxaTv3MH/ACElKSa9iDNQmIVuHEnw+qVdl1rvkwa/DZSpNdGiZMrFQ2hjiCLwRofzW/szaZeS0mYaTI1sN4XKFq1+jRiqZ0FN5MaxCMsrUGXxR2mkeg18I4yWjc2CDoSZNuMFA0MOeuqZN9aHcmhoEfJXYrHdU1p3OcQZEmzc3l8OqD2ZiT2yrTnumvYeIdN55LzsVOpSZ6eUoqUYgNGnldUDjDs0jSCDmvy+FE0ql2yd0SD4m6p2qAMUW6ktaAQf8OofNE7NwpLCRxcJ4EWuNy6TzNYYyOdHCnmcQbDbQa5zmgmWg5uQsFV/FGuqMbu74Bvd0i1kBsIfa176yPEFyt2jFGnRJZZrnTFpkyL84TZZm5aiFiqO/wDvkKwLzUDTMlxPHeSiQbusLTuPGFk4Pa2Shmg91wGu8yRHojNmY3rab3RBmDcamTb9blpllrx4/sRHGpefL/gJFQj9k5dxv6D6ocjiPUquY4e/1WxmQJcyb29VSWqLcSBvVjX5uJ8j9EGWRTJG9I1JUnAH9FUvpxu9VQLJtdP7hRqNVQdwy+hTOrgakR5Ksi0XRMuj91B9RQOPaB8XyKrqY9nEnyKiA2M4qJaqn44cClSxGaYyjm54aPfVVdA2LMquNA5M26Y1GsTpqqHGBPWM8hUd7hse6G7aeXoEtq2MU6CurTqgYnn+vRJW1F7mY2crvLzudycasvw8u8oiIOv6KfN8Nv1KoRGvW3XOv4pwLTO8e5CGfV05IerjzNtBHmbJVGiU0jREZR4jfybKyare86N3yn81azG6Ty+n4KPXCXmPiEDlcH6K0U0LyNSJYJ5m+kb9P1dXYprYHG8RZbGytlGthWZcufO8idYGWRbxCfaPR11LD1HPymA0Ai5HfE/NK70d69fBo/Dy7fHg5mq2PQH1AKTqUNB4lw9I/FFVcSHHMQNAI8BAKi/E5mtYTLWzHnzWi2ZKRTSpEtc6JDYnzK0Ojjiaxyi5p1PkhsHUIcGtmHOZI4w7T3Wn0dBFbO2AS2rb7sN5+PslZW9H9huCK7ka9zqdsYUPYAXtZL3nvTBOR4iwP6CD2az/AK95kD7YeJ7jxb1lGba2bUrNimMxa98wdJDxv5obBYR5x1QhstbXbmMxHccD7kLkwku21fozu5IvuRdeq/gE6ROHXzOjRy/u6qt2Pi2jChwcA8ESCbwXRJ5KrpLRBxBAt3BF/wDDrH8FmYloaymWaPw7c3iKhHzC0xjvjjH7GSc3jyyl9w7ouRUq1pIkgRO/v/kr+k2z3ObSAEkuJiNwssnortVlKo7OJz5WjS3e1vwXVYtxaGHN3QKlxGmYR8wqZNoZrQzFrk6emzjambqn08urwR5QB9UVskFjXg2HxAzwa4fVV1jeZMXOvBW4YDI8z/I7eeBW2+PBgS+IJdtWlxn1QtXbLBpP+0LEa4g8FJ0kCdf2W9zbOeaR22fu/JVVdsE/yjzJJQYoFP1G8+u5BthTLf4o474/XNJ+0X/f91LEYaMkuHwA3gayUxwbQ3NMySIGugM+G5U2ss0yus5wNyT5k6+apdVG9FtwwJ0B0vu0V3VNG4K3JUBpMc6YGgJPgNU2R3A/JWYmuRER6Aqjtr/vFAhc3DO4R5q+myLTHOBPkSEG3GO3w7xH1RLcWNx9ri6HkKCKzM13unhJQ5ewSLnyUTW8T4obNcoul4AzRbWZHwn9eaSEakq2CwfN8Wn6KWawUYUqLyCCN35j6qFrC6ZvBvII9bD5qvGYIsawnR2bwsVKm2S0cwPUwtnbmG+y/wAjgLbpa63/AASJS1kl7mlY94N+xzaeVKjSLjA4T5C/yRjNlyJnn8TZ0MW13JyM2rZ0OwsQG4Zzx8QdWy//ABti3iEVtKq5+BrFwh3WNAtFop6DzKz8BhD1BYJzd8wLkZmgAmNNEeNnv7E9urnODgDqIDd2/wCFc+eJ7Wl6o6+PJ8Gr8as44YV3vCkMCeKvq08sgvBI4DQg7ybhUmoTv9Fv5OZSDti4EdfSJuA9p99Pkt2hhBRZmbdz3lvg11UtPs1ZHR7COdWpmTMh45hroK6rDUhLKcgy4unwe959yAub1OSpefQ6vSYk439Qtu0MlVrWwQ5zi4RfvZsh8LIJmM+1rBjgHZy4E2Be4ANB4Czr+C0zQYKpqScwAbpYWP4+6wNmYMValckxFSAeJBcsMNWnKvRHQyKSaX1JVaQqOLnAlxw1v8wIYXAzBs4xyKxtmZXMDHiYZEnh1mb5khdO+mDcGA1j2HcNWkfIrkqEOc0EkB7Ikbsron/iF0Omkmc/qo00G1tlsfApgU3gEtNyyoBrJiWG+vqs2ttCo0Cm8ublnuzxv6WBWvSwIIBD++LgggE3gGZ8b8ksXs97yG1QHA6OENc0/wBJFjOpadfFdR4k1Zy1NxOf60wP8p8pVhrQyNZBJjcJProo47AvoG92kQHAWPjPwnkVV1kg62ZHtdJcaDsVteDvkDdoUTSZyn9c1nOZ8PEifc/gihUiDy+iapc2KS4oPI3EILHAHKBGsQOZClWqdwEDdf1Khs+ialamABdw/H5AoSyXF2HT4kjT6Xtbmp5RYNI8MsCPKCgsRhHU8PSfpmLj5Ogjx+EqvE7QdUJLzMBw4XIibLW6QAjDUmGO6G34938ysiuCjE1ySnvNexjUK1t/kYHurTVjQfIoTDDWw8wp1uWi17VwZa4shiHzx9voqYTlOAoKYwTtKLp5ZH2ZIytHm0DOdbzBKnTyQJYQQDJsQZbAN/6oE71AoEe79SosN1oOyE2pkd6QLnR0xz7sNjzQ9Zozd1paOB3cfdRIjEw2SU2tsnRoqCvHePD9k+UZZk68uCSSovAz1CtnVQHd6NDFpvH5LTx+JzNqSRdocLaZRMacC5JJZ5L4kbMb/wAZk7LrgYhhIsXQfA2UcYSyo4AkQTEHdKSSb+r9jO/y/wBzT2XiXUarmAk6HxEAn5rov4lpJ1FreP4FMkmQfKL/AKWc/wBIMEP7Vvg4aa6FYbX34J0laQl+Tsdh08lTD8eqqGfCrmB9IC6GhUbUc4ss5pOosRUbmHuPmkkuB1Pv9P7Z6HpvlS+v9IIdhXNe6ILXOkzM/A7hu7g9Vi9Hszi/LHeqPJJEHSbQkkqY/wAuTGT4yRX3NHC0RTY4EghoO7+ufkFxVXC9XiGs8HeuYx80kk/pZO5GfrF8EQlhOWk4EtIbu4BzvrKMZtYMEPmo06h1y2d4O8cikkuz07uBx8/zhWIpjKDZ9OoBqNQb97T11C5vaux8gc+mZYLOadWF0QJPxDnqkkmzQsy2GS2dzSrajIPkkkkMK8Env+yP+Vo91odGWjtDf6Wlw9EkknJ+WzRi/MQBiKGU1ANA6PWVt9J6f2dPmG+XcA+aSSVL54Dor/Hk/wB9TFwOHmY5fNWV8FlbJ4gewP1SSWmXziFFaWCdWkaaSS00Yy6nVcIgkRJHKU/WGLmREbtBH/1CSSuoohPtLuJ1ndrBE+hKrJkybkkk8yUklGqAy3ySSS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42" name="AutoShape 34" descr="data:image/jpeg;base64,/9j/4AAQSkZJRgABAQAAAQABAAD/2wCEAAkGBhQSERUUExQWFBQUFxcYFxcWFRcXFxQXFhUXFRcXGBcYHCYeFxojGhQXHy8gJCcpLC0sFx4xNTAqNSYrLCkBCQoKDgwOGg8PGiokHCEsLCwpKSwpLCwsKSwpLCkpKSksKSkpLCwsKSkpKSksKSwpLCwpLCwsKSwsKSwsKSwsKf/AABEIALcBEwMBIgACEQEDEQH/xAAbAAABBQEBAAAAAAAAAAAAAAAEAAECAwUGB//EAEQQAAEDAgMECAMGAwcDBQEAAAEAAhEDIQQSMQVBUWEGExQicYGRoTKxwSNS0eHw8RVCYjNDY3KCkqIkssI0U5PS4hb/xAAaAQACAwEBAAAAAAAAAAAAAAABAwACBAUG/8QALhEAAgICAQMCBAYCAwAAAAAAAAECEQMSIQQTMUFRIjJhcRQzQoGxwSPwBSSR/9oADAMBAAIRAxEAPwDo2pqrlRLtykymd627UV1JMsrA9WU6fJXMphTuEUStjyi6dZR7o1KY30Ve4TUu69J2JCjTwpKIZgwFXuIOhXSqIylVTNwwVjWgIPKiahNIyr2kIPruCXWpbnYdTQFQJw9ZwqKba6mxNTRDlIuWf21Qdi0LDqaXWBQc5CsepddwVXIOpYVA8k4T5lNw6lRpHemICnUqAaoOttEDRWU2DUIamfiGjUrJrY5xQdR7jxV7sGpo4vafBZVTESkMM48lGo2mwjO4AnQcY1VtkvJFG/BUavBOKJKizbFMR3HjmWmPVFsxOYd0jSUFli/BZ42vQg3BRqYTlzW8ykaZOpUm4cIuZWil1dxTCmUVACrdVU2DRXlKi4pn1wqXYsBWTYGi5JDdu5JI2wUH9SpdUFA1CkSSuf3Ga+2NUxAFgFT1pKsyqTCrdxIHaIU6ZOqNothUtKsa8cUHkD2woVYU6dRCdaFMVkvcmgZ1ifOg+t5p+vU3JoHCoE/WIHtCftSGzJoFGUg1C9sUDtNv3kdmwaGiGBOGoAbQHFL+IeHqpsyaGjJTtqQs3+Ic038SHFTZh0NbtCTqx3BZP8TUTtLmhyHQPdRJ1Krfh2jegztJM7aCKcg6oJ6sbgoEIY41IYrkrbNA1RHGYlrBLib2tf8AZDUdnFwGZ5O+/wDKDx3l0bgrqdd5eSQMgkDzEeZmQmfWP181nk5ZHrfA6KUFfqFU6DAIDz/qJM+qzK+DNIzRpgud8UmPTlKk4OU2EmQT4H6KPFp8UWGMtuJF7HmBMTAmNAYvCg+sgsPgMhvUc4ECA4iQjGNaN0rRHJasVLHTK3VeaqcPFHCu37oS7QOCt3aK9oy30iodkdwWt144BLtHgrd9k7Rk9hcnWv2jwSU77B2jIONHFIY8cVynbeaQxvNTslu6jrO3DiqcDju7eBd2htZxA18FzQxao2djJZ4Od7uJ+qq8STossnB2vbQl20Llu2Hj7p+2nip2SvcR1HbhxT9tHFcwMaeKXazxU7Ie4vY6ftw4pds5rmhjDxTjGHij2ibo6I4zmonF81gdsPFP2s8VO2BzRtnFHiour+CxxjCnGLJVtQWa4rpdeeKyTiSl2pRIhqnEFLtZWY3EE6KJxfNGvQleprdpS65ZPak3aualEtGz2hP2lYvaeaXaeamobRtdqUXYvnCx+081OjVzOAk/6bm3BVlGlZItNm0cQWMgukk7rRvI1uCT7KntxQW0axBa2SYbNzJ7xJ+iD7Sk4ofDYyb5o2RjjxTjGlYoxHNOMTzTHArZtVMMx7hUIIcIvJExujfdS7Us6nTbUYA7NYkSCREgc9TKHe/LLRukfus2NU2h0ndM2e1pdqWDhqpE3Kd1a8zp+Cs51FSLLHcnE3DiUhiLhYvacwkHeR6Ej6I3ZXxieMiRNtAPVVyZFFP7EjibVhA2oOD/ACpuI9UltU2iNGandzPNJYPx8vY0dqB49R2kc8CXNiLEQTaPNWYnFhwsHQRAGveBubG1lRV2WJHV1HOg8MuQ3OoFzYGyniizKynmOQXJcwSJvIOt72K7m3qjl8pUy/ZzwKb3OJloGWeJkeZVWzq8EAtzCRYanWYjfcKzsLOrPUuJaT3s8DT4Yg2vPioUsC7N3SwGDvJIsd08JPksryrbyaFB0qQRWqHvZWucGmCQXQLxJMEclWC8MLnTI019SdI/FF1tptbhBQucpaQ6AM0FxJI1nvRruQT8YGy+S7WBmIIkRF+E+afGc6uhbjFOrLGvcG5gA6RoXm140b5IcY6pd5aWtDh97KDwkqjEbSDgIeaJawWAlrniwIg2kfJW0cUxzcr65MkGMzg2eY0O5G5VZW4t0jQoY9zz8EX+IhxaBG/zVDMW9z8rXCSSBEmbmwGq2HYSi1jiK2ckDKMzomAZtEaorAsytDhUpB2sO+IBu4OiQY+aR3nVpGjspvyYdfFVWNIq5mG1yx2um/irsDVL9RUgSZsRYiAYG/RLau26pfDy1zdRMQZ13XPio4PEYcgl+YHWA50AjWbEEanTgryc1C35KRUNq/kJbgny6XwRo2Lm8SARpEmVOiHNh7szQCLGLjSZ338FgYnaTW1CaTS4AmC7MbDzReGxWIqzDZb3WQS9waHkkNa0u7twdxhBubXkicE+EaG0cdcZXXtIjiTebyLqNeoW5RIcb5gCNJEECU79hhhzVILd7WuYCDdo3TrBjkU2LqMe2HE2f3SxrcxaGgZXOgSfivrO9BTqlEu4N8tB7MQxjqfeJDxvyw0C943yN6jTpNc50OcREjukfETy8PZBsx1KxY8tLYGXLmOVtgZ0GpROG2MyrUyUqmZ7mFwMuEmAYMHRJlKUbfI2Li6VIfCPuMxbYxBJmzouAN6I2rU6xpfRZ3WZhMBt2gkzHhvVDjliHlr2G1iQHN5wDxKFxW2S5zxVcGdaZhkuDrQSJNrSI9kU5SkpEesVqU0MT3cz3ATpYkC/3tEZSBcA5vfBJEjQiQAQd29DuwoLB1UOaDq5wgOt95vPgpYXF1qNGbBsdZDHtLmi57oIIndcFNeVvlCVBeGgvNTiHHK6BJE23mxseHkidkBr3WzFsmDIaTBAuJ0XJ19vddeo974FpAkXMiWwtno9tYOcW9XZrc2obo5om0TqLJeRT1fJbHOG3obmPrAV8sZgSwR4AEC+gk+6CxbMnehpl1tbA7o4jiqOkOIArOdlYCQ25aM4lgggzIPkssdIJDcwLi0gjM6QYtccUnGp6qn+w+UoXTNnC4yjllwA1bLi4gu1tA5FU4LGUge89sgHU2M6RO/x4q3Z/SmpiHZRToNc1pPwGXw24AvmMTayDxtXNBLGtvrQZlMAby4kFp8Fe5XTsXV/EqNrBVRUpkNqAQ4QWFoIkHWOe5B1GUxUqCrXAI0M3cSBAdwvvUdk1IpOy2fmEGoBq1r3AmBuAWozHEh2cTp3mgQZAIynUpDk4McoqdGQcZToua+tDqbwcsHNcFuYy3gD8078dScDUY5oZuBMERa7TJCjtPCsxEQ+3dhnVus4kgnMBvzNH+lNsrJSa5lN2axzDJw13SdDvVnTjfNkTam/H3KcJjWvIyu1BtBAmCeGpMrR6NVCQS4CSRHemBm4X4qkYxgO9jd4AImdBABG8aorY9KHTBIMCe9YyDAzepsq5J3Fosou0dVQqW0Op48T/SkgqVXujw4f/lJcwdqjyPZuOmxtcn/gfwUMbWadCPhH1CxXV+FvBLCHvt3XGviF6q9VZ5zZy4N/Y2JcKREEtcYOm6DqUVRqlrpAJIBEkje0t+qaqwNAa1sQL5d5NyZ1i+irm2h19gslKT29zcuEkU1q+7fMRzt9ShTjbkGQROvoiccYYCQILwTOoJESPGJ8TyWNi/jd/mMHzWuMrRjyKmGUcQ0tEkTH1Kkyuy153e4/NZadkyLb0bF7GuzbJa4jNbT4ZiDC0MHt24GYcu7H1WOzAA95x1FQxwIBIQjGCfigeB+iOtllNrwdBjdoU3MMaj+XXXxQ2D2yJGcTG4Rdu8R4LPGHgahw8SDC0MJs6n1bnPa8GDAbeBbvX8TZBrikXjNt2GP2o2QWNzcRG7h6or+KBkTQcZa1wu8QSLj1WIKDv5Kbm+BcON9ea2to47Et6sNlzeqbZ0GJkgGd44peSLtIbjnw2xqfSNpeS+kd/GwkEbt0FV4vpM2ZZTAgGJ4xrCfAsqupVH1XEOBaGNjS/eMN3QhabqgP9rPIsBHuEI4k/QMszXqZ1TGnMTNzwt8kTszbLqL87TfKRw1ELRxG3XU25W0qbyf5ur0nhwK18EXOoscRSzkEOApNMW0O/Q8VJJr0JGnymYLekTry3U6kcSq6u0Xl7KgbBaOFjMiV1uIota8/ZU3jcYIO+xh0SEHiukFKmS1mFLi0AOyuhrZuJht5lUaa/T5Lprw5f+o5zEbTqltpyngLWidEsNtOqywBPdLTPBwIPpmXZYbCMqkB1IZSDaXcCf14LPxtDDUaoa/DQDo9pbl1iwcPXRB1HhxDzJ3scw5pI0DYEbmzAjTXVdR0d6OYpjy51LI0j4qlmXgtII5gH0WTtbH4ZhilSzWnvAC53ECyt2dtGuTSe6oQx1TKGZgQIgHuTwcY5hCduPAI1GVM2OlHR+s5+fIf7NlxcZhYgu4mFzX8Hrz/AGbvEaRe8r0arsN1VtNwqNJZeCMoMEODTEcXLXZg2OZAFM6d5hF9+hBABnT3WL8UsdI1Sw7cnmexcNWo4mm+DDSJdfTfu5LR6SdFS2s5zHNbTqDPTkkATIewH+lzT5ZVuUtq0mnJVdSlpIdaDYkHS25amCdTxLDSlrspNSmTPeaDFQDfpdSWdt7A7SS8nKdHcO+nSzS17i4k98TGTL/MY3ra2fVdlcSJJe50Zwcs7rcNPJUbSwIw5z5ZYM/eAlok3DifLguAZt59NzjIcCdS2fMcEVj7/KGd1YXybmIxbWujNUY4uBzBxytbIB7o1K3G1Q+g5zKhdL+rDsoYe6Gun4dTJXDA1Kzs4kz3czWENB0A7oiVuYLEvY3qDTql4qOcYYTqGjfcxkKfPDGlzyIhmdvjg6WpRJyt+0eTEwxpAOtyWg8NFfh8L1ZBl+UuFnMawSTM2FzYq7ZQcWtcQMve1FwTl1mw0CnicayQ0/faIgETleRuK5sm9tUb1SGZUsLbhu5f5UlDLTt3WaDcNwg7kkjX6MdT+h4kSjth0Q6r3tGguPMCJQ+KwD6Z7w9Lj1R3RsnroFpEHwJC9Hkl8Lo81ijWRKRu4ulTaW9yQ4kfEbRUY3dycUKypTgfZDQE9533AePJ3+1bFSiXFoZlzGdRO9vHRHu6L1wyczMwAsWZbyZEk7sp/wBwXNWRJK/5OxOPPH8HOY/C0zQkDK+XmwJ+DMNfKVzYLSfiN+X5rra+YNqzBIpfdjR7rESuXp4rI6Z7wOpG/nyW7puUzn9XSaoVRga6M3h3T+Kup4WdDJ4ZZ+RSOLzuAMPceIk66Eo6kagsGtC3RgmYL9gWrRLSxpIBPIn4jyRo2Q8aOaPIoTE4Z7nh0WBBjwWi3Ev+6PdWUV6h2KuxPYMxe0Ab4PLgmGIqS1oqCXEwYMGYET5IkYl33R6lA16bzUa7QNIMc7qSS9A7B5wlf77fQrU2xh6mZmR4EU2TMiTHgs/D4h5c0ZRcge61ekeZrmn4pBH+3Lb/AJLJldZoL7mvFG8M39jIcawIZnEuNuEAGdymcLX++z3/AAQVTrC9p3Dd5EInr3cPSfqVqikZXJl9LC1xq6meV/wRtHFupNc17mS4sIieJB3ckB2p8QBHND169bg02i7fHh4peXHGSGYs0os0HvqlxMshxJiTYGY3awqK2Ee6xykE8SJ9GqWDxpyCabTAudLzB9wr2Y0f+0PIorHGgPJKyDXVaLZGVrRwP0hZm1MfJPWQZ7wu6RP7I7aWJL6Ra1haZBF5FnA/RYePaWlrg3+UZ5/mPFUljXoWWR0DNrA95wB8vorf408QAYAM2tB4hDyx39J4H8VU/Ckfju9VTUmx6jsvb7quHaWiiHlp3Sc+WBO4S4+hXK1+mtYd1zGNLZBhoBty0tEeSj0af1dMOnM174cN1N2jTbeWzrxWjtvZlLEgVGuy1CL/AHXmIBLokOEaxFuMrJHHFT8G1ym4Jpmb/wD2FQa06Z8W8f3XS9EukL6hL2tptdSc0ugf3bhDiAN5O7muIobBrOcAQ0CdS4Ea3sDO5dls/CNwtJzWAEuHfc6e8T8Og0BNhu80c0Y1S8lcMpt8+AnpT0g6vM0AQ6CzOBFRljIj08iuJ2ntQYgtAaxhaCLCJkz5rTxeJbjKNVsZatCKjAZlzCWtqMHIWd6qXQ7Z1Oox7nMaS17GwZIMtdaI8fRVjrhhs/QLcss9F6g+C2n1GFYwCX9o60hwsMjW5CQeMn0Wxhekn2Lqjg3rauIyiANIGcidAQ+FedkNyTlIImXBzhcNySQSQTltpvQNTowLEEiMurAbNFrtgid51Ou5IeTHLyaO1kjwkH7Y6YilWqUqQhrC4SCbuiCQd3eCH6R7YpMLadNnfaAXvk/HAkcyCTJQWE6GveXS9rA0AkkP7xLiBI1GvNE1eglVrgHvZedJnjvCKeKLTsmuWSfDM8bacP5iPNJF4noxDiC4gjkOHinTe5D3Fdqf1BcXs01MMZLb96xbm71QQYFzAP60WVsjDiniAGuDgWOuOJ/ZEY3FmpkfoIb3cx4CwG4SD6qrCMLcTRLrguLbH71h80xRag7FylGWRUvbk6fB4jq6rHGwGcbhqRBJgwNxXU1NrNmc7g002WkdWcrnCQCLTYyI1C4zG4YOFnAwXb43Ov5kBDP2YIMOZvi50+0j5M85XOUVJWzoSjK3RbtetndXcNHUjqeBI87rmMI1tUAAhr+DhIdK6KvSbTp1TIgse0RMavibaxHouKa+LzddLpJUmcvrVTjfk6nZuyHMcS4MtplFxxWmKCwdl7ccctMibxmm8fVbbZ4rrwaa4Oaxdm5KQw3JTdWgXIEa3CZlWRIII5FFhEMNyVZpX3K5r54KGUIBLsDQBqMEb/zRe32jO215f5WaVDZVOarfA/L81Pb2Hy5IJs8t8oJA9QuP1M/+3BHX6eF9JMy+r5KwUwk0zuTtC66OSx200nU0s3I+ycVeSJAV+yC67ajmG+hkak6IrZuCLWkOdnMm533N1Y144JF4Cqoksm4U7gvaN3xDX1VWKw1N0ta5rjGg19N/kg8Rs6m8k5YJ3tsVl4nC1WzldmG6bOHmFVphTQ+J2GOMf6T9YhB/w9rP72PAD8VsYVh6sE1HExdsBwFtDY+6hUwcAOqNDRuggZjFrAn2CV5GDbExrGFzS+Q7UxbXfaDpZCUts5NHBwJ3jSeQFvzKkMHTG5xOurvpCFcaY/uT5tP1cfkla07GOTqjq+i+3AXktEkCNAYLmuIcAdACwKWFpB5rvfrmlpLnQLmZi1wuSobXyE5aeWeED5NUK215EhomADrBE6FJlht2h0M9KmaOExoo4ynWc0OZmGYatc1wLXCdD3ZXX9VRourdS9hFR9OplDh9m4ZszbeMxzXnNTaL3Na0gZBeItNx8iq+1CTct5iY8Y1VcuHuO7BizrGztK22HBuUTDrmLoml0jtukgTIg2ELiO3OMd4GAANxgIili3A97nc3Asg+nj7DF1UvRnd08aKwJEhzRMAk72zvvqtinQApPlz3OgkGTNso4cXLzrZm1wxs6S7Ucurd/wCMLePTMBmVsgEOklv82ZhHsHeyw5ellt8K4N8OqjXL5IbSqPFV4zus4jedLa5UkFiNtvc9zgRDnOI00JJCdaFhn7GV51fk44Yk8Z8UXs2sTXpGf7xn/cEAGSitnNArU76Pb/3BbZ/KznY73X3O72nRBeBuDXH0aVCrgWhpIG949BV/BPjqkPFxdrx55Xq6pUBaRN5ed/8AjfiFxOUkek9WD7eoBuEeAIs8m3Ny88AXovSCoDhn3MAP3GJ7+9ecrodD8rv3OR/yXzr7F2Hqljg4agzddXszabawOYNa7hOoiZC48KVOqWmRY3HrYroxk4nLO6dgmkbiDzmVj19k1KRJovsdxm3qhML0lexgaWtMAAbrC1+PsjKHSIu+JoI38fJaNoyIa9FhLQXDvQJidYUvL6fRRw+LZUHdPlFx4qRaBpIHIfkj4RDS2KyHzoIgcySFPpD8BOuWqCeQmDpwlW7PwocG3g53RNjpGv60QjsL/wCqhwJAc0idS6my/jIPqvNZsu3UOXtR6XDj16dQ9wADh66j1FlMDcY8lVhHgMAgCCRHDyVzoP4r0UJ2rPPShUqQ+UJFvNVNqR4eSsNW3n5+ys5JFEmx2j9SE1/2SzniT5OKl5e34lGyURyyq30ZCtj9WUDVhEAFWwAPj4qipgiTBc5w4Ekj3Wia/wCoKgagKXJF0AdlA3BM6l+gi3MCre2FVUXbAxTM6n1Ki2md6JASgJclyWjQhhgR+yz8Zs4RotMeKqxAlFrgHBz78GotLmafl6LTqMVFSklB19gTtM6t9LFEUcTaM0ciFE4YFI4K1kLQNZBranHIecpIPqimR4KfEBAlSw7oe106OBjwIKr3HkpMb3m84+aLXAFaaZ3+MdLmOncT/wAKh+isdME5jq4e9S/t7rCxG1h3LXa2NT914/8AJWDbnGNTx35uX9S5LwyO8uoh6s1tsM/6Z99WvOp+65eeQu22htVrqOUTcOmx3t/P3XHS3vCDF4PCCtXRxaTv3MH/ACElKSa9iDNQmIVuHEnw+qVdl1rvkwa/DZSpNdGiZMrFQ2hjiCLwRofzW/szaZeS0mYaTI1sN4XKFq1+jRiqZ0FN5MaxCMsrUGXxR2mkeg18I4yWjc2CDoSZNuMFA0MOeuqZN9aHcmhoEfJXYrHdU1p3OcQZEmzc3l8OqD2ZiT2yrTnumvYeIdN55LzsVOpSZ6eUoqUYgNGnldUDjDs0jSCDmvy+FE0ql2yd0SD4m6p2qAMUW6ktaAQf8OofNE7NwpLCRxcJ4EWuNy6TzNYYyOdHCnmcQbDbQa5zmgmWg5uQsFV/FGuqMbu74Bvd0i1kBsIfa176yPEFyt2jFGnRJZZrnTFpkyL84TZZm5aiFiqO/wDvkKwLzUDTMlxPHeSiQbusLTuPGFk4Pa2Shmg91wGu8yRHojNmY3rab3RBmDcamTb9blpllrx4/sRHGpefL/gJFQj9k5dxv6D6ocjiPUquY4e/1WxmQJcyb29VSWqLcSBvVjX5uJ8j9EGWRTJG9I1JUnAH9FUvpxu9VQLJtdP7hRqNVQdwy+hTOrgakR5Ksi0XRMuj91B9RQOPaB8XyKrqY9nEnyKiA2M4qJaqn44cClSxGaYyjm54aPfVVdA2LMquNA5M26Y1GsTpqqHGBPWM8hUd7hse6G7aeXoEtq2MU6CurTqgYnn+vRJW1F7mY2crvLzudycasvw8u8oiIOv6KfN8Nv1KoRGvW3XOv4pwLTO8e5CGfV05IerjzNtBHmbJVGiU0jREZR4jfybKyare86N3yn81azG6Ty+n4KPXCXmPiEDlcH6K0U0LyNSJYJ5m+kb9P1dXYprYHG8RZbGytlGthWZcufO8idYGWRbxCfaPR11LD1HPymA0Ai5HfE/NK70d69fBo/Dy7fHg5mq2PQH1AKTqUNB4lw9I/FFVcSHHMQNAI8BAKi/E5mtYTLWzHnzWi2ZKRTSpEtc6JDYnzK0Ojjiaxyi5p1PkhsHUIcGtmHOZI4w7T3Wn0dBFbO2AS2rb7sN5+PslZW9H9huCK7ka9zqdsYUPYAXtZL3nvTBOR4iwP6CD2az/AK95kD7YeJ7jxb1lGba2bUrNimMxa98wdJDxv5obBYR5x1QhstbXbmMxHccD7kLkwku21fozu5IvuRdeq/gE6ROHXzOjRy/u6qt2Pi2jChwcA8ESCbwXRJ5KrpLRBxBAt3BF/wDDrH8FmYloaymWaPw7c3iKhHzC0xjvjjH7GSc3jyyl9w7ouRUq1pIkgRO/v/kr+k2z3ObSAEkuJiNwssnortVlKo7OJz5WjS3e1vwXVYtxaGHN3QKlxGmYR8wqZNoZrQzFrk6emzjambqn08urwR5QB9UVskFjXg2HxAzwa4fVV1jeZMXOvBW4YDI8z/I7eeBW2+PBgS+IJdtWlxn1QtXbLBpP+0LEa4g8FJ0kCdf2W9zbOeaR22fu/JVVdsE/yjzJJQYoFP1G8+u5BthTLf4o474/XNJ+0X/f91LEYaMkuHwA3gayUxwbQ3NMySIGugM+G5U2ss0yus5wNyT5k6+apdVG9FtwwJ0B0vu0V3VNG4K3JUBpMc6YGgJPgNU2R3A/JWYmuRER6Aqjtr/vFAhc3DO4R5q+myLTHOBPkSEG3GO3w7xH1RLcWNx9ri6HkKCKzM13unhJQ5ewSLnyUTW8T4obNcoul4AzRbWZHwn9eaSEakq2CwfN8Wn6KWawUYUqLyCCN35j6qFrC6ZvBvII9bD5qvGYIsawnR2bwsVKm2S0cwPUwtnbmG+y/wAjgLbpa63/AASJS1kl7mlY94N+xzaeVKjSLjA4T5C/yRjNlyJnn8TZ0MW13JyM2rZ0OwsQG4Zzx8QdWy//ABti3iEVtKq5+BrFwh3WNAtFop6DzKz8BhD1BYJzd8wLkZmgAmNNEeNnv7E9urnODgDqIDd2/wCFc+eJ7Wl6o6+PJ8Gr8as44YV3vCkMCeKvq08sgvBI4DQg7ybhUmoTv9Fv5OZSDti4EdfSJuA9p99Pkt2hhBRZmbdz3lvg11UtPs1ZHR7COdWpmTMh45hroK6rDUhLKcgy4unwe959yAub1OSpefQ6vSYk439Qtu0MlVrWwQ5zi4RfvZsh8LIJmM+1rBjgHZy4E2Be4ANB4Czr+C0zQYKpqScwAbpYWP4+6wNmYMValckxFSAeJBcsMNWnKvRHQyKSaX1JVaQqOLnAlxw1v8wIYXAzBs4xyKxtmZXMDHiYZEnh1mb5khdO+mDcGA1j2HcNWkfIrkqEOc0EkB7Ikbsron/iF0Omkmc/qo00G1tlsfApgU3gEtNyyoBrJiWG+vqs2ttCo0Cm8ublnuzxv6WBWvSwIIBD++LgggE3gGZ8b8ksXs97yG1QHA6OENc0/wBJFjOpadfFdR4k1Zy1NxOf60wP8p8pVhrQyNZBJjcJProo47AvoG92kQHAWPjPwnkVV1kg62ZHtdJcaDsVteDvkDdoUTSZyn9c1nOZ8PEifc/gihUiDy+iapc2KS4oPI3EILHAHKBGsQOZClWqdwEDdf1Khs+ialamABdw/H5AoSyXF2HT4kjT6Xtbmp5RYNI8MsCPKCgsRhHU8PSfpmLj5Ogjx+EqvE7QdUJLzMBw4XIibLW6QAjDUmGO6G34938ysiuCjE1ySnvNexjUK1t/kYHurTVjQfIoTDDWw8wp1uWi17VwZa4shiHzx9voqYTlOAoKYwTtKLp5ZH2ZIytHm0DOdbzBKnTyQJYQQDJsQZbAN/6oE71AoEe79SosN1oOyE2pkd6QLnR0xz7sNjzQ9Zozd1paOB3cfdRIjEw2SU2tsnRoqCvHePD9k+UZZk68uCSSovAz1CtnVQHd6NDFpvH5LTx+JzNqSRdocLaZRMacC5JJZ5L4kbMb/wAZk7LrgYhhIsXQfA2UcYSyo4AkQTEHdKSSb+r9jO/y/wBzT2XiXUarmAk6HxEAn5rov4lpJ1FreP4FMkmQfKL/AKWc/wBIMEP7Vvg4aa6FYbX34J0laQl+Tsdh08lTD8eqqGfCrmB9IC6GhUbUc4ss5pOosRUbmHuPmkkuB1Pv9P7Z6HpvlS+v9IIdhXNe6ILXOkzM/A7hu7g9Vi9Hszi/LHeqPJJEHSbQkkqY/wAuTGT4yRX3NHC0RTY4EghoO7+ufkFxVXC9XiGs8HeuYx80kk/pZO5GfrF8EQlhOWk4EtIbu4BzvrKMZtYMEPmo06h1y2d4O8cikkuz07uBx8/zhWIpjKDZ9OoBqNQb97T11C5vaux8gc+mZYLOadWF0QJPxDnqkkmzQsy2GS2dzSrajIPkkkkMK8Env+yP+Vo91odGWjtDf6Wlw9EkknJ+WzRi/MQBiKGU1ANA6PWVt9J6f2dPmG+XcA+aSSVL54Dor/Hk/wB9TFwOHmY5fNWV8FlbJ4gewP1SSWmXziFFaWCdWkaaSS00Yy6nVcIgkRJHKU/WGLmREbtBH/1CSSuoohPtLuJ1ndrBE+hKrJkybkkk8yUklGqAy3ySSS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2" name="Image 21" descr="londres moder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852936"/>
            <a:ext cx="2619375" cy="173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46" name="Picture 38" descr="https://encrypted-tbn0.gstatic.com/images?q=tbn:ANd9GcTk-Uwoxpxt2x43VgLbp4C1xum6N2Fh6FLfOVAr_oLoUtiNQtg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284984"/>
            <a:ext cx="252028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50" name="Picture 42" descr="https://encrypted-tbn3.gstatic.com/images?q=tbn:ANd9GcQiazz2ha-y-CpfMZZ1xKwI9FXDv1NXP5hovgjUb1Uw3I6Yekx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005065"/>
            <a:ext cx="214312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54" name="Picture 46" descr="Cathédrale Saint Pau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3284984"/>
            <a:ext cx="19442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58" name="Picture 50" descr="http://asset.zcache.fr/assets/graphics/s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3060" name="Picture 52" descr="http://asset.zcache.fr/assets/graphics/s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43062" name="AutoShape 54" descr="data:image/jpeg;base64,/9j/4AAQSkZJRgABAQAAAQABAAD/2wCEAAkGBxQTEhUUEhQUFRQWFxUVFBgUFRYXFhUUFRcXFhgWFBUYHyggGBwlHBYUIjEhJSkrLi4uFx8zODMsNygtLisBCgoKDg0OGBAQGiscHBwsLCwsLCwsLCssLCwsKywsKywsLCwsLCwsLCwsLCwsLCwsLCwsLCwsNzcsLCw3LDcrLP/AABEIAOEA4QMBIgACEQEDEQH/xAAcAAABBQEBAQAAAAAAAAAAAAAAAgMEBQYBBwj/xABEEAABAwIDBAUJBQYGAgMAAAABAAIRAyEEEjEFBkFREyJhcZEUFzIzUnKBsbIjNUKhwgdiwdHh8BUlc4KS8UOiFlNU/8QAGAEBAQEBAQAAAAAAAAAAAAAAAAECAwT/xAAeEQEBAAIDAQEBAQAAAAAAAAAAAQIRAxIhMUETMv/aAAwDAQACEQMRAD8A9xQhCAQhCAQhCAQhCAQhCAQhCAQhCAQhCAQhCAQhCAQhCAQhCAQhCAQhCAQhCAQhCAQhCAQhCAQuLqAQuLqAQhCAQuIQdQhcQdQuIQdQuLqAQhCAQhCAQhCAQhCAQhCCPtAxSqH9x30lVgwzPZb4Ky2l6mp7j/pKrBUXDntmm8AcIz2W+CDhWeyPBdNVd6ZcN1vxwYRnsjwSvI2eyPBJNZHTqbq+DyRnsjwSvI2ey3wTbK6cFZN08c8jZ7I8EDCM9keCUKq70qbp4QcGz2R4LnkjPZHgnC8LhqJ2pqGnYRnsjwXRhGeyPBLdVXOkTdNQk4RnsjwXPJGeyPBLNRc6RO1NQjyRnshHkjPZHgl9KudIm6ahIwjPZHgg4RnsjwTgqQuGom6eEeSM9keC55Kz2QldKkmsnamo55Kz2Qu+Ss9keC4KyWKidqahs4ZnsjwShhWeyEslDSnamoPI2eyPBV27+1XHE1qH4abiB8et/FW7Ssvu595Yr3/0tXbht3WM/jeyhdQvS5o20vU1Pcf9JWfa9aDaXqanuP8ApKzTnLhz/jeBzP2rhqdqZcuNXBs+KneuVa4AJPAT4BRxWGYsm4AdHYTChbbrfYkNIl0AGeEyT4AqyJtO2djBUZmBBuQY4EcD2xCmNqLM7s4xpL2A8czZ8D/BXlZ5BZHF0Huyk8uxWz1JU3pEdImgV3IsqcL7LjaiSEFRS8yC5JapDRZAw4lcc6FJATFRkoGjUQKqHsSBCqFdKuGqkPCS5lk0HemSHVUzKTKujZ8VkptdRE4FNKmsqp9rlAa5SKZUsVLZZZzdv7xxXv8A6WrRBZ3dr7xxXv8A6Wrrwfazn8b9CEL1OSNtL1NT3H/SVnTTkLRbS9TU9x/0lZ7MuHN+N4msqS/sTy491oXBpUVcaGVHk3imSYiTkvA7esVnXYzO89IQMtNzGNbJnMS8l1uqYgfCUnbWJex0l3VJfm6s2vOh5fNLw1LqvJltoBBIPVzgERHMXXaTTFquw1cC7XAjrNJBtN9D8PyC3RxYcKbmzBh3bfn+a88Zh3szFkjNVJadZaGkcjqVe0Kctq+kOuA2722yC+oi4PJMoStwUuUy02HcF2VybPpTQkBKzKKWGrspsvXA5QOpFUrjXIlAy9tlGc6BJTtWrcDnMfBVG8GNbTpPlwzFpyiYJsbBak2iZg8RnE31IupLnLO7u1mycsZajQ5va5s5u/s7ldvqmWgaEmfgCVbPUlKc1JKeAlcayDKimwwzoniy0JJelByDjWJ+kmcyepKVU1izm7X3jivf/S1aWlos1u1944r3/wBLV04PtTP436EIXqckbaXqanuP+krPOatDtL1NT3H/AElZ4lcOb8axNuKacUt5TVeqGtc5xAa0EuJMAAcSuLTNYpj8xksmJkAmNZjMYUnC7Ppua7pGtqe/DoGsDkFC2hXzgPZEZQ4kiGgG93EQFF2JtZp6QAgMa1paahyZiXODi3q6AiJhddeM/qsxlIML8hDCKkABx6rYfNpH7qu9m4UvZVPS1A0OcGw5rhDXPbJkHkql1Os+TTcwgvLiOkzDV1gLTr+XerLZLa1OnX6Rh60EZQ0iA0jhf5q1E7B7+4VwAd0jTH4mg/E5T8bKzo70YR2ldg94Ob+ZC8K8oI4wY53j4pdLaDo4nwT+cXtX0LQx9J/oVabvde0/IqQWyF8/U9qka+EfONFPw23iPRcW6XDiFLxnZ7okh3BeQ0t767LCs/slwd81Lpb2Vm021BWBtGQgaNMjt1kHsMLP86vd6kSguXn1Hf8AqcWUXD90uB+Z+XEKWz9oLPx0T/sqB3zAU6U7Rp8XiQ1wkgC5PYImVmNp4rpHZ3W6ORpAyktBJJNtRz0Vbtre7C1mmRUYTFywOjtGQklMDbmDeT9uYcC2BTq5p+zPLnTP/JbmOktWlTEimaQa0sjq0yS0jML6BxN5OvPgpmzdsghjXk5mkSY1DyYJyyBx48FW7XqFzKJyOykgscDTdJLTGjuU+C5sJzWwOs71QB6NxhoeTMgG0uI+CWeDckwkmouvaktELm2S03Ssy7kQGIOt1UqkFHa5SKRUpE+los1u1944r3/0tWkorN7t/eOK9/8AS1dOD7Uz+N+hCF6XNG2l6mp7j/pKzblpNpepqe4/6SvO9pbzMEsoZXuAJNR0igwDUl4u89jeWoXHlm9NYrTHY5lKM5u45WNF31Ha5WN4n8hqSAJWP2pjRXh+IJ6CfsaFKXGvUHVEReo0EgZrNJ0t1nUeKr1qz80k5gSalRpHUYHE5dMtMiQQ3K06XuTb7H2GcQ/M19TobB1cuDX18tstDJGSkLgH0Wicok5m5kkN7UwbVxENc9zabYzNzTkLQeryc+Bd2jdBdWbKRDanROyANaABwiYJ+Bd+SiV6zaZNPK8NH2YbYAMOYDMes4gy6SmaPXYWtbDqbW9ITVd1iZ0LbAWNltlU4V1So49f0i+ZaCJa3PaeweK1GxcLUNKHBjiajGgxHVc0Re0HrBZ3Zm1KQEGlUkSCW1OfVsDpYkStRsHEZww021Q3p6TTPRACCy0axEaJVjfVaTTq1p7wD81BxOwsK/08NQd30mfOFZQiFw22z2I3IwL7nDhp/cfVZ+QdH5KK79nmE/D0zO6oHfW0rTOxVMTL2DKYdLgMpEEg3tqEzQ2rRe8MZUa5xBIymRbW44/yV7ZGoyOJ/ZnSdpXqA/vMY7xy5VUVf2VPvkxFMzzpub8iV6mAEziMQxgBqPawEwC4gAmJ1Kd8k6x5LU/ZtjW+i+i4DSKrgf8A2YB+arMXuPtBpJ6EuH7r6Tp/9l69X3iwrda9P/ac30gqVg8S2qwVGGWn+4IW++RqPn2vs3EMqdC9rm1CQC0gy0EAyR3X7k/itk1aPWcWEDk4yb8iFs978KfL3OH7hEgQWim2fl81T7w1XhrWdW9yAxoEFsiSBc9ZdJdsNE6u0YTBtOobTLgZEdQgnS8Spe6eLa50Amfshe2hIAF9VRbWxlSm2gWZgSwOH2lQgDLeziQNQpGxaVXETTeSxznBgc0M6phxL5DQbFvAg2WbPFemFNOVXu5tN9VrqdcZcRSOWqODiLdI3sP8RwIm1cxcfjoRK6HIDEuEA1SaZTDE/SCzROorN7t/eOK9/wDS1aOks5u1944r3/0tXXg+1M/jfoQhelzRtp+pq/6b/pK+f6cuLHV39KC45aQaCXkg5RkbqS4NAF9BwX0BtP1NT3H/AElYLC7Gp0qlFxmpUGc9I/UdQiGNFmNvoB3km658mWlk2oaO65cM+I6ua3RsPW9FxAqVBwFoY22pJdJA2LREACAIECwA5AKPtDQd5+h3gpXECbm4Hdr8x4rhbtv48zx7ftnOdxENvxy5r/LvSMK9jRXcHtGYNiTYGCSCeeZxTeOqhjyDUDdNGi5ibAd/C6cp4V72VCajjpcFsQG24Xm912c1Fsym2Wglt82brDQNBbN+YWy3WEMpiRJrUib3ktpk/nKzWBNcU2xU1mAWMPVGvC414havdmk9xpl5FqzbdE1p9Frr8QbqZfFjblZDe7e4UiaNAzUuHuGjI1aI48zwiNZyxd998wyaOHd1tKjwbN/dYef7w7hzHnWHeXEXFzaSA0Tq5x4NAuToAs44ftW1a0HveYEuLj8XHh3ngBxJC9Q3W2F5OzM+DWcOseDG65G/xPE9gCrdyt3hTa2tUa3Nc0jBnK7/AMhnQkeiIENN7kxrWLOeX5FkdBVfvDspuJoOpmA70qZP4ag0PdqD2EqxSoWGngOMzMcWkEOaSHA6tc0wQe2QQtXuFvJ0T+iqE9HUPE+i7Sf74dwCn/tJ3eJcK9JpJeQ2pHtAdUxxLgI72tFy5eaGrHHiCPhcGV6JrKOfx6vvcWtrEvDoIABBZHogcRI1d4rFYqu11XrU80kWc7UNHVMgQbBP7P28cS1rX3fTaQTIByxAmYuIGnCOIKawDM7qhlomCJc0GTIvJ+SSaSpm1Kga+lmZnDmHKOkPV0mA4HsHarrdKoX1aZaHAdIc0uaf/G902aD+JUu0YqPYGxLacWezU5dDm7CrTD4g0WhzYY8VeoX5SxxcCG0zlOjpDJGk9il+LF3vbhX06jMXRIa5g+1nNGUEAPIFi0AkPGpblNsgKutk7TbXZI6r2ktqMmSx41E8RxDuIISNl7UZiBYQ4N+0puguZm9ofiaesA7QwRqCBjMS+pg8S1tIg2Ip5rNNOSegqEXIAacrtbDkc3OTfn609AbUBJE6a9nFdLo15x42WexG8dN2HfUYC49WmacguZUdmIDiLRAkOFiIjVd3i20WYejVp2FQseM4uAB0gaQO6D/VTrV20TRdSKLp/vlZQsZiejpvqR6LS6OcDSUxuxtE1mOzRLXXjQ5pOnCNFnXm120VJZvdr7xxXv8A6WrSUis3u3944r3/ANLV04PtTP436EIXpc0baXqanuP+krK4gTUp/wC/6Vqtp+pq/wCm/wCkrwGl+1GsDSL6NN5aCHGS3Pmi9hDCAI0K5cmNutNY16hjxZvfb/if6ruNwTajSHNBkOaDxGYag8OGnJeY4n9qNSpGWjSp5TPWLnzYiPw81Mp/tXIAz4YEwZLXloLuBAIMDS0k/JcumS7im3hwpMONi2ByGkazzAV7sjZ7aNLECbTxABtJvBvqFndnY84lwbDWZS2o4vcSCGvEgGNTzWhp0KuWo2aLs9mkOPVteYEuOpkn4BdayiYSsxraUt4VNHiJII63G9ojRTMdWy7Oe6mS0hwEh12mGNNxx1VXQ2HXYWkHDvDAQQajgHSDE9QxEj/inGbFe/DtpVnCnlJeHU3h7nueACKgdlDQIkXKngyLhn4xbkNGjiONh3k962e42xA4535X0oY5wy+k5pzCmCfwiWOfFiQ1skBwNLT2AadRo6Qkh5k2s2YY4Xu+DN7AiLr0bDhlLo2NhrGtLGjtzMAudSSfiSmVIuvLxkmOGs80qljQYgajjzhZyvicp6EQR0T3TNwQS2IVhScA1smLLl1b2s/8QPIeK55eRJIEctIVS6uDxTflHBOptY7Sqsr03UnA5Kgyu0kToWnmDBB5gLxfenZrqTi5zQ0F7qbwHSBVYBmLQSXAOBa8ToHgcl6PWry7KCfwmxjjf+CyO+mCqA1Khps6J+Rma+YFplrrGBcls3nQxZdcPGKw/Subdvc7tA1V5sjbbqbjTIs+wdyLvRk6xJ14TPYqZ1PkDexseF+NuQUrZGAruLS2lULM4EtY5zRBFpA4LpUbzbWHDnUnBmaaOcCBqS346HhyTtLBU6dB00Z67mxAl0sLdeA7Qou9T6jq9MUWZnCnBJ6ogOByhziG6gW5KC/aWJAY2rSY1hdnnNmccwF4ExEaGImI4LCrio80awOctDfU1tCwPPXZW4Pu0G9nCxh0Exdq7T6csFYNY9wa3quORzmlzg6mTdjrtcGm4tBdqq3EbWpue5rzLYDTLSGkEmbkRGnYojC002ClUY5sFuRxBIcCYDSRc62dOsTCugnGVXsqQ5xzA5WVTo6mLtpuAgEgk2trI0sqptd72tp1nO6pgAulgFgQzlaBz+arjjWEODiS2DLaxiD7LXXPDtSRXaQ0MGZpDoa4ZnBwgAg3Dp/ejTVa0jT4bb2IeHZq1Qg5s4e9oaWkiMocQNZsPktNu1tl1KW5QQTeZmw5z2rzPC49rYiSJsx/VgEmQH/98lrNj7VByZRlvxF9OfxWMsVlevYbHNcLSL27RzVRuz944n3x9LU3u88E6yYv2dic3Y+8MT74+lqxxTWVay+PQEIQvQwjbT9TV/03/SV4FtnY+HbTPRml0lsrSGC3IW1Xvu0vU1Pcf9JXn9cO7L9uq553WlkeUDCvaHOqUGhoBF6bQL6H+qyZbe/Beyb0VYovbk6zqbhA1jidNAvJX0eYPxCY3YsN1q+Wo588I/5Ef38VrsLtGDyl3hmdxWR2ZSZljpWU3H2pAjhMC60+ysM0yX1aZJ06wjvFuBPHmlRoqTgR2QBpAA0tbkE3WDdLGNABoeP5k+KVRaDH2jDwsYuCQezUJMtjVp7ni6yqkxBhwMAxewGoMn4pX/yKTDjJ1EWky1wLTyBaFC25AqvDC3LImTMyATI7ZKkVP2dkmWvyiZgdaBOgmD4kq+BVXbrTUBkt6pAvJN5IJ4TbuVph94g9xYfRjUA27BxPKbKJg9wIcC6pI4gtifAytVsXYDMNJZMuADjJuASRqe1ZtiyVXNxrHFuV13WAyukmf+1KdSdBkHTVXTxbmoWK2a2p6YP+2pUb4hpAKztdM3XqBrjLgI1J5T/QpveqsHYWLEvaXDvAkEeIurTE7uUCdCLRZ58RPwuqPalVxeGPAB9GzgQGyBmvFoN+5bnrLA06DhMtfoIhp48lt91MTkw4DswOd3FzTEx4w1LZtqgHFpGUiM3EEtOuvcmcZjKNRtquXrOvkcRc8Vq+ou8LWFQzmedfxGwOkJdamQRDjfkSO3jxVZsralCk2OlYebodFhM3046KPjMfTqG1dswYDiIESdZ7FnSpuHbTq1clWXtNj1gQCbARyvHeVR78bt0m5n0GPaQ5oJDpDjEWEWPbPBRcPtEZnF76Qy5nNLXQSQ0xlINrrYbDxYxdEGtUoGo++VhB6t4a9rr2BmeZ4K+z0ePOwzrwHETBOt5iCRqZI8VIq4FzcuQuIgEwRIJklsA9huvU6u6pM1KlakwAnKKNNrmgzaZEv/mexZPH4Tog5hr0hUGUCaYBETIMTIdIuRwC1Mtppl2YV5E9YiQP42+C12w6D7TmPvTw71m6eLqaBzXNBdBGZpdOsQRbTuWp2TUebloBJm3LtJJlWj0rdRhU3dj7xxPvj6WqLus8yOUfFSt2fvHE+/8ApauXH/qtX49AQhC7so20/U1f9N/0leGY7Y2Ndr0bwL9YMPgS2eAsvc9pepqe4/6SsmcFC5cmWtNSbeVjYWMhwy0r8BZvgAFT19l4kG9Jkz7To+qy9sGEgaKpxmBBgAC5MnrT3SsTkLi8fr4GqCJpMm/4nHvjrJLMPVmegYbcc0eAcF6XV2PHKJtqPCyP8MEaDwW+yarAYFtZz256TGNm+RsWvAmSdVb09lydCO4rTM2YOQUrD7M5zPD+qnaGmYwew2h4cQDfjpZbXCuAtHxMzPcEU8AFMw+FI/ksZZbakEJ1rJ4n+/gpLaHcliiVjbSE6nyUaoydTBEcePLtVqaEi0fJMV8LfRJUY3ePCOqFjg6CzNEtMyYOuoPVHis3idmmOtTBMm7HOaYMTqDewv2L0PGYO9r/AAgAlV1XZ08PkukyZsedu2dkLQKWYaEFzSdfaypujhqsnLQa0XGUEX5Ek8fgt87ZcG1kNwB7PyW+yaYzAYark64yuFtRcdwsou0Nk1nkFgY4C4DoBm+k2iO1b87MnhfXshLp7L+HxU7GnmFLZtduuEza3DmX4WvpCtadTD0n9G5j2ubcw2RMA9U6kfyXoB2XHNQ8Vu7Tf6QdHvGPDRO8NMQ/bNEEhlN5HpSBlGcOt/Oe0J6viaT8kYeeoMx0cCZN7XiYnsWkO5rWnNTJGW7Qbhx1gzaE3S2UWQHU8sf/AFmW/AH5SruGlHgadD/8+nfryiFfYOmw+jSDR2zJ/krDCbMadCfiCD/FXeC2OJ/os5ZrIlbApCxAH5rm6/3hiffH0tVrhsPFoVVuuP8AMMT74+lqnDd5Vcp49BQhC9DCNtL1NT3H/SVBNMFTtpepqe4/6SoArt9pviF5+f8AHTA2+gE07BNIvdSenb7Q8QuGq2ZzDxC8/raK7ZjDqE27ZLeQU/yhvtDxCUKzfaHiE3TUVv8AhLeQXWbMAVj0rfaHiFw1W+0PEK7pqIXkQF724BJovpwSeoBI68NEicwF7xBlTukbzHiEycPSOuU3cbmbuMu1PEgGNLBDwkPp8Hs5ekNTH8x4hINennLCYcBJ4CLcfiF1uBogghrRl0h0fizc73S3YWkXZjBPvHhEECYGgRfCWVqbtHDhqY1EjXjF4Xa1Foyz+IwLTJgn4WBuo79k0ZHIBwjNIOYczcR2KW6gwtAzHqkuEVCCCZ4zMQ4gDhbkh4iYjDtgkkQASdLAapI2c0xH9fBOO2XQOoAmNH8BMceRKU3Z1EOzAw6QZDyDbhM6fNX1NREOyuyUlmyIV0Xt5jxCOkbzHiE3U1FOdkcuKVT2VCt+kbzHiFwvbzHiE3TUV3+HJDtmzqFaGo3mPEJL6jeY8Qp6ais/wwcEobNB4Kxa5sajxC50reY8Qnq6iCzZzW8AnKdIcAn3vHMeKSajRoRftCXYUG8lnN2R/mOJ9/8AS1aRlRo4jxCzm7J/zHE+/wDpau3B9rGbfoQhelzce2RCx21NxKVV5dpPACFskIMD5t6XNHm3pc1vkIMD5t6XNHm3pc1vkIMB5t6XNd829Lmt8hBgfNvS5o829Lmt8hBgfNvS5o829Lmt8hBgfNvS5rnm3pc1v0IMD5t6XNHm3pc1vkIMB5t6XNHm3pc1v0IMD5t6XNHm3pc1vkIMD5t6XNHm3pc1vkIMD5t6XNHm3pc1vkIMD5t6XNHm3pc1vkIMD5t6XNXm7u7DMKZbxWiQg4uoQgEIQgEIQgEIQgEIQgEIQgEIQgEIQgEIQgEIQgEIQgEIQgEIQgEIQgEIQgEIQgEIQgEIQgEIQgEIQgEIQgEIQgEIQgEIQgEIQgEIQgEIQgEIQgEIQgEIQgEI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64" name="AutoShape 56" descr="data:image/jpeg;base64,/9j/4AAQSkZJRgABAQAAAQABAAD/2wCEAAkGBxQTEhUUEhQUFRQWFxUVFBgUFRYXFhUUFRcXFhgWFBUYHyggGBwlHBYUIjEhJSkrLi4uFx8zODMsNygtLisBCgoKDg0OGBAQGiscHBwsLCwsLCwsLCssLCwsKywsKywsLCwsLCwsLCwsLCwsLCwsLCwsLCwsNzcsLCw3LDcrLP/AABEIAOEA4QMBIgACEQEDEQH/xAAcAAABBQEBAQAAAAAAAAAAAAAAAgMEBQYBBwj/xABEEAABAwIDBAUJBQYGAgMAAAABAAIRAyEEEjEFBkFREyJhcZEUFzIzUnKBsbIjNUKhwgdiwdHh8BUlc4KS8UOiFlNU/8QAGAEBAQEBAQAAAAAAAAAAAAAAAAECAwT/xAAeEQEBAAIDAQEBAQAAAAAAAAAAAQIRAxIhMUETMv/aAAwDAQACEQMRAD8A9xQhCAQhCAQhCAQhCAQhCAQhCAQhCAQhCAQhCAQhCAQhCAQhCAQhCAQhCAQhCAQhCAQhCAQhCAQuLqAQuLqAQhCAQuIQdQhcQdQuIQdQuLqAQhCAQhCAQhCAQhCAQhCCPtAxSqH9x30lVgwzPZb4Ky2l6mp7j/pKrBUXDntmm8AcIz2W+CDhWeyPBdNVd6ZcN1vxwYRnsjwSvI2eyPBJNZHTqbq+DyRnsjwSvI2ey3wTbK6cFZN08c8jZ7I8EDCM9keCUKq70qbp4QcGz2R4LnkjPZHgnC8LhqJ2pqGnYRnsjwXRhGeyPBLdVXOkTdNQk4RnsjwXPJGeyPBLNRc6RO1NQjyRnshHkjPZHgl9KudIm6ahIwjPZHgg4RnsjwTgqQuGom6eEeSM9keC55Kz2QldKkmsnamo55Kz2Qu+Ss9keC4KyWKidqahs4ZnsjwShhWeyEslDSnamoPI2eyPBV27+1XHE1qH4abiB8et/FW7Ssvu595Yr3/0tXbht3WM/jeyhdQvS5o20vU1Pcf9JWfa9aDaXqanuP8ApKzTnLhz/jeBzP2rhqdqZcuNXBs+KneuVa4AJPAT4BRxWGYsm4AdHYTChbbrfYkNIl0AGeEyT4AqyJtO2djBUZmBBuQY4EcD2xCmNqLM7s4xpL2A8czZ8D/BXlZ5BZHF0Huyk8uxWz1JU3pEdImgV3IsqcL7LjaiSEFRS8yC5JapDRZAw4lcc6FJATFRkoGjUQKqHsSBCqFdKuGqkPCS5lk0HemSHVUzKTKujZ8VkptdRE4FNKmsqp9rlAa5SKZUsVLZZZzdv7xxXv8A6WrRBZ3dr7xxXv8A6Wrrwfazn8b9CEL1OSNtL1NT3H/SVnTTkLRbS9TU9x/0lZ7MuHN+N4msqS/sTy491oXBpUVcaGVHk3imSYiTkvA7esVnXYzO89IQMtNzGNbJnMS8l1uqYgfCUnbWJex0l3VJfm6s2vOh5fNLw1LqvJltoBBIPVzgERHMXXaTTFquw1cC7XAjrNJBtN9D8PyC3RxYcKbmzBh3bfn+a88Zh3szFkjNVJadZaGkcjqVe0Kctq+kOuA2722yC+oi4PJMoStwUuUy02HcF2VybPpTQkBKzKKWGrspsvXA5QOpFUrjXIlAy9tlGc6BJTtWrcDnMfBVG8GNbTpPlwzFpyiYJsbBak2iZg8RnE31IupLnLO7u1mycsZajQ5va5s5u/s7ldvqmWgaEmfgCVbPUlKc1JKeAlcayDKimwwzoniy0JJelByDjWJ+kmcyepKVU1izm7X3jivf/S1aWlos1u1944r3/wBLV04PtTP436EIXqckbaXqanuP+krPOatDtL1NT3H/AElZ4lcOb8axNuKacUt5TVeqGtc5xAa0EuJMAAcSuLTNYpj8xksmJkAmNZjMYUnC7Ppua7pGtqe/DoGsDkFC2hXzgPZEZQ4kiGgG93EQFF2JtZp6QAgMa1paahyZiXODi3q6AiJhddeM/qsxlIML8hDCKkABx6rYfNpH7qu9m4UvZVPS1A0OcGw5rhDXPbJkHkql1Os+TTcwgvLiOkzDV1gLTr+XerLZLa1OnX6Rh60EZQ0iA0jhf5q1E7B7+4VwAd0jTH4mg/E5T8bKzo70YR2ldg94Ob+ZC8K8oI4wY53j4pdLaDo4nwT+cXtX0LQx9J/oVabvde0/IqQWyF8/U9qka+EfONFPw23iPRcW6XDiFLxnZ7okh3BeQ0t767LCs/slwd81Lpb2Vm021BWBtGQgaNMjt1kHsMLP86vd6kSguXn1Hf8AqcWUXD90uB+Z+XEKWz9oLPx0T/sqB3zAU6U7Rp8XiQ1wkgC5PYImVmNp4rpHZ3W6ORpAyktBJJNtRz0Vbtre7C1mmRUYTFywOjtGQklMDbmDeT9uYcC2BTq5p+zPLnTP/JbmOktWlTEimaQa0sjq0yS0jML6BxN5OvPgpmzdsghjXk5mkSY1DyYJyyBx48FW7XqFzKJyOykgscDTdJLTGjuU+C5sJzWwOs71QB6NxhoeTMgG0uI+CWeDckwkmouvaktELm2S03Ssy7kQGIOt1UqkFHa5SKRUpE+los1u1944r3/0tWkorN7t/eOK9/8AS1dOD7Uz+N+hCF6XNG2l6mp7j/pKzblpNpepqe4/6SvO9pbzMEsoZXuAJNR0igwDUl4u89jeWoXHlm9NYrTHY5lKM5u45WNF31Ha5WN4n8hqSAJWP2pjRXh+IJ6CfsaFKXGvUHVEReo0EgZrNJ0t1nUeKr1qz80k5gSalRpHUYHE5dMtMiQQ3K06XuTb7H2GcQ/M19TobB1cuDX18tstDJGSkLgH0Wicok5m5kkN7UwbVxENc9zabYzNzTkLQeryc+Bd2jdBdWbKRDanROyANaABwiYJ+Bd+SiV6zaZNPK8NH2YbYAMOYDMes4gy6SmaPXYWtbDqbW9ITVd1iZ0LbAWNltlU4V1So49f0i+ZaCJa3PaeweK1GxcLUNKHBjiajGgxHVc0Re0HrBZ3Zm1KQEGlUkSCW1OfVsDpYkStRsHEZww021Q3p6TTPRACCy0axEaJVjfVaTTq1p7wD81BxOwsK/08NQd30mfOFZQiFw22z2I3IwL7nDhp/cfVZ+QdH5KK79nmE/D0zO6oHfW0rTOxVMTL2DKYdLgMpEEg3tqEzQ2rRe8MZUa5xBIymRbW44/yV7ZGoyOJ/ZnSdpXqA/vMY7xy5VUVf2VPvkxFMzzpub8iV6mAEziMQxgBqPawEwC4gAmJ1Kd8k6x5LU/ZtjW+i+i4DSKrgf8A2YB+arMXuPtBpJ6EuH7r6Tp/9l69X3iwrda9P/ac30gqVg8S2qwVGGWn+4IW++RqPn2vs3EMqdC9rm1CQC0gy0EAyR3X7k/itk1aPWcWEDk4yb8iFs978KfL3OH7hEgQWim2fl81T7w1XhrWdW9yAxoEFsiSBc9ZdJdsNE6u0YTBtOobTLgZEdQgnS8Spe6eLa50Amfshe2hIAF9VRbWxlSm2gWZgSwOH2lQgDLeziQNQpGxaVXETTeSxznBgc0M6phxL5DQbFvAg2WbPFemFNOVXu5tN9VrqdcZcRSOWqODiLdI3sP8RwIm1cxcfjoRK6HIDEuEA1SaZTDE/SCzROorN7t/eOK9/wDS1aOks5u1944r3/0tXXg+1M/jfoQhelzRtp+pq/6b/pK+f6cuLHV39KC45aQaCXkg5RkbqS4NAF9BwX0BtP1NT3H/AElYLC7Gp0qlFxmpUGc9I/UdQiGNFmNvoB3km658mWlk2oaO65cM+I6ua3RsPW9FxAqVBwFoY22pJdJA2LREACAIECwA5AKPtDQd5+h3gpXECbm4Hdr8x4rhbtv48zx7ftnOdxENvxy5r/LvSMK9jRXcHtGYNiTYGCSCeeZxTeOqhjyDUDdNGi5ibAd/C6cp4V72VCajjpcFsQG24Xm912c1Fsym2Wglt82brDQNBbN+YWy3WEMpiRJrUib3ktpk/nKzWBNcU2xU1mAWMPVGvC414havdmk9xpl5FqzbdE1p9Frr8QbqZfFjblZDe7e4UiaNAzUuHuGjI1aI48zwiNZyxd998wyaOHd1tKjwbN/dYef7w7hzHnWHeXEXFzaSA0Tq5x4NAuToAs44ftW1a0HveYEuLj8XHh3ngBxJC9Q3W2F5OzM+DWcOseDG65G/xPE9gCrdyt3hTa2tUa3Nc0jBnK7/AMhnQkeiIENN7kxrWLOeX5FkdBVfvDspuJoOpmA70qZP4ag0PdqD2EqxSoWGngOMzMcWkEOaSHA6tc0wQe2QQtXuFvJ0T+iqE9HUPE+i7Sf74dwCn/tJ3eJcK9JpJeQ2pHtAdUxxLgI72tFy5eaGrHHiCPhcGV6JrKOfx6vvcWtrEvDoIABBZHogcRI1d4rFYqu11XrU80kWc7UNHVMgQbBP7P28cS1rX3fTaQTIByxAmYuIGnCOIKawDM7qhlomCJc0GTIvJ+SSaSpm1Kga+lmZnDmHKOkPV0mA4HsHarrdKoX1aZaHAdIc0uaf/G902aD+JUu0YqPYGxLacWezU5dDm7CrTD4g0WhzYY8VeoX5SxxcCG0zlOjpDJGk9il+LF3vbhX06jMXRIa5g+1nNGUEAPIFi0AkPGpblNsgKutk7TbXZI6r2ktqMmSx41E8RxDuIISNl7UZiBYQ4N+0puguZm9ofiaesA7QwRqCBjMS+pg8S1tIg2Ip5rNNOSegqEXIAacrtbDkc3OTfn609AbUBJE6a9nFdLo15x42WexG8dN2HfUYC49WmacguZUdmIDiLRAkOFiIjVd3i20WYejVp2FQseM4uAB0gaQO6D/VTrV20TRdSKLp/vlZQsZiejpvqR6LS6OcDSUxuxtE1mOzRLXXjQ5pOnCNFnXm120VJZvdr7xxXv8A6WrSUis3u3944r3/ANLV04PtTP436EIXpc0baXqanuP+krK4gTUp/wC/6Vqtp+pq/wCm/wCkrwGl+1GsDSL6NN5aCHGS3Pmi9hDCAI0K5cmNutNY16hjxZvfb/if6ruNwTajSHNBkOaDxGYag8OGnJeY4n9qNSpGWjSp5TPWLnzYiPw81Mp/tXIAz4YEwZLXloLuBAIMDS0k/JcumS7im3hwpMONi2ByGkazzAV7sjZ7aNLECbTxABtJvBvqFndnY84lwbDWZS2o4vcSCGvEgGNTzWhp0KuWo2aLs9mkOPVteYEuOpkn4BdayiYSsxraUt4VNHiJII63G9ojRTMdWy7Oe6mS0hwEh12mGNNxx1VXQ2HXYWkHDvDAQQajgHSDE9QxEj/inGbFe/DtpVnCnlJeHU3h7nueACKgdlDQIkXKngyLhn4xbkNGjiONh3k962e42xA4535X0oY5wy+k5pzCmCfwiWOfFiQ1skBwNLT2AadRo6Qkh5k2s2YY4Xu+DN7AiLr0bDhlLo2NhrGtLGjtzMAudSSfiSmVIuvLxkmOGs80qljQYgajjzhZyvicp6EQR0T3TNwQS2IVhScA1smLLl1b2s/8QPIeK55eRJIEctIVS6uDxTflHBOptY7Sqsr03UnA5Kgyu0kToWnmDBB5gLxfenZrqTi5zQ0F7qbwHSBVYBmLQSXAOBa8ToHgcl6PWry7KCfwmxjjf+CyO+mCqA1Khps6J+Rma+YFplrrGBcls3nQxZdcPGKw/Subdvc7tA1V5sjbbqbjTIs+wdyLvRk6xJ14TPYqZ1PkDexseF+NuQUrZGAruLS2lULM4EtY5zRBFpA4LpUbzbWHDnUnBmaaOcCBqS346HhyTtLBU6dB00Z67mxAl0sLdeA7Qou9T6jq9MUWZnCnBJ6ogOByhziG6gW5KC/aWJAY2rSY1hdnnNmccwF4ExEaGImI4LCrio80awOctDfU1tCwPPXZW4Pu0G9nCxh0Exdq7T6csFYNY9wa3quORzmlzg6mTdjrtcGm4tBdqq3EbWpue5rzLYDTLSGkEmbkRGnYojC002ClUY5sFuRxBIcCYDSRc62dOsTCugnGVXsqQ5xzA5WVTo6mLtpuAgEgk2trI0sqptd72tp1nO6pgAulgFgQzlaBz+arjjWEODiS2DLaxiD7LXXPDtSRXaQ0MGZpDoa4ZnBwgAg3Dp/ejTVa0jT4bb2IeHZq1Qg5s4e9oaWkiMocQNZsPktNu1tl1KW5QQTeZmw5z2rzPC49rYiSJsx/VgEmQH/98lrNj7VByZRlvxF9OfxWMsVlevYbHNcLSL27RzVRuz944n3x9LU3u88E6yYv2dic3Y+8MT74+lqxxTWVay+PQEIQvQwjbT9TV/03/SV4FtnY+HbTPRml0lsrSGC3IW1Xvu0vU1Pcf9JXn9cO7L9uq553WlkeUDCvaHOqUGhoBF6bQL6H+qyZbe/Beyb0VYovbk6zqbhA1jidNAvJX0eYPxCY3YsN1q+Wo588I/5Ef38VrsLtGDyl3hmdxWR2ZSZljpWU3H2pAjhMC60+ysM0yX1aZJ06wjvFuBPHmlRoqTgR2QBpAA0tbkE3WDdLGNABoeP5k+KVRaDH2jDwsYuCQezUJMtjVp7ni6yqkxBhwMAxewGoMn4pX/yKTDjJ1EWky1wLTyBaFC25AqvDC3LImTMyATI7ZKkVP2dkmWvyiZgdaBOgmD4kq+BVXbrTUBkt6pAvJN5IJ4TbuVph94g9xYfRjUA27BxPKbKJg9wIcC6pI4gtifAytVsXYDMNJZMuADjJuASRqe1ZtiyVXNxrHFuV13WAyukmf+1KdSdBkHTVXTxbmoWK2a2p6YP+2pUb4hpAKztdM3XqBrjLgI1J5T/QpveqsHYWLEvaXDvAkEeIurTE7uUCdCLRZ58RPwuqPalVxeGPAB9GzgQGyBmvFoN+5bnrLA06DhMtfoIhp48lt91MTkw4DswOd3FzTEx4w1LZtqgHFpGUiM3EEtOuvcmcZjKNRtquXrOvkcRc8Vq+ou8LWFQzmedfxGwOkJdamQRDjfkSO3jxVZsralCk2OlYebodFhM3046KPjMfTqG1dswYDiIESdZ7FnSpuHbTq1clWXtNj1gQCbARyvHeVR78bt0m5n0GPaQ5oJDpDjEWEWPbPBRcPtEZnF76Qy5nNLXQSQ0xlINrrYbDxYxdEGtUoGo++VhB6t4a9rr2BmeZ4K+z0ePOwzrwHETBOt5iCRqZI8VIq4FzcuQuIgEwRIJklsA9huvU6u6pM1KlakwAnKKNNrmgzaZEv/mexZPH4Tog5hr0hUGUCaYBETIMTIdIuRwC1Mtppl2YV5E9YiQP42+C12w6D7TmPvTw71m6eLqaBzXNBdBGZpdOsQRbTuWp2TUebloBJm3LtJJlWj0rdRhU3dj7xxPvj6WqLus8yOUfFSt2fvHE+/8ApauXH/qtX49AQhC7so20/U1f9N/0leGY7Y2Ndr0bwL9YMPgS2eAsvc9pepqe4/6SsmcFC5cmWtNSbeVjYWMhwy0r8BZvgAFT19l4kG9Jkz7To+qy9sGEgaKpxmBBgAC5MnrT3SsTkLi8fr4GqCJpMm/4nHvjrJLMPVmegYbcc0eAcF6XV2PHKJtqPCyP8MEaDwW+yarAYFtZz256TGNm+RsWvAmSdVb09lydCO4rTM2YOQUrD7M5zPD+qnaGmYwew2h4cQDfjpZbXCuAtHxMzPcEU8AFMw+FI/ksZZbakEJ1rJ4n+/gpLaHcliiVjbSE6nyUaoydTBEcePLtVqaEi0fJMV8LfRJUY3ePCOqFjg6CzNEtMyYOuoPVHis3idmmOtTBMm7HOaYMTqDewv2L0PGYO9r/AAgAlV1XZ08PkukyZsedu2dkLQKWYaEFzSdfaypujhqsnLQa0XGUEX5Ek8fgt87ZcG1kNwB7PyW+yaYzAYark64yuFtRcdwsou0Nk1nkFgY4C4DoBm+k2iO1b87MnhfXshLp7L+HxU7GnmFLZtduuEza3DmX4WvpCtadTD0n9G5j2ubcw2RMA9U6kfyXoB2XHNQ8Vu7Tf6QdHvGPDRO8NMQ/bNEEhlN5HpSBlGcOt/Oe0J6viaT8kYeeoMx0cCZN7XiYnsWkO5rWnNTJGW7Qbhx1gzaE3S2UWQHU8sf/AFmW/AH5SruGlHgadD/8+nfryiFfYOmw+jSDR2zJ/krDCbMadCfiCD/FXeC2OJ/os5ZrIlbApCxAH5rm6/3hiffH0tVrhsPFoVVuuP8AMMT74+lqnDd5Vcp49BQhC9DCNtL1NT3H/SVBNMFTtpepqe4/6SoArt9pviF5+f8AHTA2+gE07BNIvdSenb7Q8QuGq2ZzDxC8/raK7ZjDqE27ZLeQU/yhvtDxCUKzfaHiE3TUVv8AhLeQXWbMAVj0rfaHiFw1W+0PEK7pqIXkQF724BJovpwSeoBI68NEicwF7xBlTukbzHiEycPSOuU3cbmbuMu1PEgGNLBDwkPp8Hs5ekNTH8x4hINennLCYcBJ4CLcfiF1uBogghrRl0h0fizc73S3YWkXZjBPvHhEECYGgRfCWVqbtHDhqY1EjXjF4Xa1Foyz+IwLTJgn4WBuo79k0ZHIBwjNIOYczcR2KW6gwtAzHqkuEVCCCZ4zMQ4gDhbkh4iYjDtgkkQASdLAapI2c0xH9fBOO2XQOoAmNH8BMceRKU3Z1EOzAw6QZDyDbhM6fNX1NREOyuyUlmyIV0Xt5jxCOkbzHiE3U1FOdkcuKVT2VCt+kbzHiFwvbzHiE3TUV3+HJDtmzqFaGo3mPEJL6jeY8Qp6ais/wwcEobNB4Kxa5sajxC50reY8Qnq6iCzZzW8AnKdIcAn3vHMeKSajRoRftCXYUG8lnN2R/mOJ9/8AS1aRlRo4jxCzm7J/zHE+/wDpau3B9rGbfoQhelzce2RCx21NxKVV5dpPACFskIMD5t6XNHm3pc1vkIMD5t6XNHm3pc1vkIMB5t6XNd829Lmt8hBgfNvS5o829Lmt8hBgfNvS5o829Lmt8hBgfNvS5rnm3pc1v0IMD5t6XNHm3pc1vkIMB5t6XNHm3pc1v0IMD5t6XNHm3pc1vkIMD5t6XNHm3pc1vkIMD5t6XNHm3pc1vkIMD5t6XNHm3pc1vkIMD5t6XNXm7u7DMKZbxWiQg4uoQgEIQgEIQgEIQgEIQgEIQgEIQgEIQgEIQgEIQgEIQgEIQgEIQgEIQgEIQgEIQgEIQgEIQgEIQgEIQgEIQgEIQgEIQgEIQgEIQgEIQgEIQgEIQgEIQgEIQgEI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66" name="AutoShape 58" descr="data:image/jpeg;base64,/9j/4AAQSkZJRgABAQAAAQABAAD/2wCEAAkGBxQTEhUUExQVFRQXGB8aFxgYFx0dGBwYHBwcGh8XHBgbHCgiHBwlHxccITEiJSkrLi4uGh8zODMsNygtLisBCgoKBQUFDgUFDisZExkrKysrKysrKysrKysrKysrKysrKysrKysrKysrKysrKysrKysrKysrKysrKysrKysrK//AABEIAL4BCQMBIgACEQEDEQH/xAAbAAABBQEBAAAAAAAAAAAAAAAEAQIDBQYAB//EAEUQAAIBAgQDBQYEAwUHAwUAAAECEQADBBIhMQVBUQYiYXGBEzKRobHwQlLB0Qcj8RRTYrLhFiQzQ4KSwkRy0hUXNGOi/8QAFAEBAAAAAAAAAAAAAAAAAAAAAP/EABQRAQAAAAAAAAAAAAAAAAAAAAD/2gAMAwEAAhEDEQA/APSsKKOoLDGjuVBGaktGozT0FBKTSCnCmsKBwriK6uigY1IDSsK6gbXCnAVzCgQ0mUmlC1I21BCwqe2mlRqRU42oI7lRRU7io6BnlTlt08rFcSKBFApxFIDS5qBRTc1cTUasCAaCWaWmA0qigfFdFItKaBraUyKky10UEVcTUhFRMtBCxqOakuCKj0oIsKKNobD0S1BEza0qPTDXLQEhq4GmqKXLQSLSmmoKdQdFdlFMY00tFBJtUZaqzg+P9qpPOZ2I0aSN/WjooJjcprPTCtcTFAoflU6vpQy1KtBJrS0wtSBqB9dTc1LNAhrprgaGx6ghARM3FjzGv6fOgmxN3KjN+UE/ATVTwTiAZLaMR7QqSRmBPI+ezdOVN7T44rbyLoWYqZ3gAEkDpqBVX2YufzjP93ufMLp8BNBrlNSA1WYO8WadIKKQBOhOadZ8uVWIoHilDUw0ooJAaaWpjNTQaCSa5iKjJppNBHfND5alumop8qCTD0Q40ofDNRhagDZKW2lSXZptpZNBKop4anBRSFRyoEzUs0h0ppNBBjTousd9emuu2vgKA7RcRFtCmudhp0g6Ez5fWoe0mP8AZmz3ZBLc41A8jpDE+lZPGcczYi6zCZWMszl2AMmNiZ5c6C64ViRYcFgct1VC8+9L9fhFaO5dP8uNmOsnllJ9dhWMx2MZrFrMiBcxjflmYzrtCkaeNG4XjAAsqxJK5jopMiYUaDkJHpQa5qaRpTwZ1rqCJTUq1wWn7UCRSGpIpuWgaKdlpyCpQBQQhaoe0XEWtXbEKGGpiSNQV6KdK02Ssn22UhrMJJ16dV6mgxnEcUTfzOzgtckDeATyJAIERyE1YcNxbO7gZcpUqe5mMSoK++BuaorzgsO5uYWTz0O8GN6uOya3Wc+yROfvOR0YmQtBouzOMXOylu9oANdpMDbQaCtTWM4MLaXh34ZmHdbRvxCB1HeEa1smFA5aUmmqa4mg6a6Kels0rJQMVJpTZFS29qa7UAuIt0Nr9iirjVHmoEspRdsULZczNEF9KDrtdbEVBcuiuz0BRNIlQo1Sq9BLlqPJUitTS1Ble3FpotEAGC0yY3A8DXnzXV/Ku3XlMROleidtsUoVFzd8kkLzyxE6eJivPzbc/gjxk9ZOk7GaC94njFw2GtNf9myvmChc+ae9LTqPxxy3qlHaXBiCBfzCQZAIIJZtJbqQPIUX2wtG/hsFbAIPtHE5Z5ToAZO1YFWgQI0JklQdhM+GlB6p/wDdPDAALZvnzCAf5zQt/wDiwn4MK5/91wL9ENZ7s52Sv4xGa1ctKEOVpkEHflbPnvV6n8McR+LFIPLMf0FBA38VLp93CL63GP0QUBiu3WNvPIyWQCrBcsglZ073Izr5CrofwrY+9jB6W2P1u0Rb/hNa/FiXPlbA+rGgydrtvj0UKHQACBmAJ0J1lj4x0gDpTLvbviB/9Qq+S2//AImtuv8ACrDc718+WQf+Bomz/DLBDc3W83A+iCg82udsMcd8Y3plH+VaFu9ocU3vY296XbgHwEV64n8OuHje0x87j/owoq32IwC/+mU+bOfq1B4keIXD72Iut5s5+rVouwrAvd1J0XcR18TXrGH7LYIbYWz6pP1rybhQFrG4q3AEOQoyg90ORoDoBBHpQStlLDMDKt05wBM68hWh7EYhUc5iqgTuwH4fGOlUl7jV0MQE0G3dHL0ovgXErpuEy4MGcuWYg9V6T8KDXdlMWLrFpX3eQ5ZtNcx3EfGtUqRXlKrdw75LZKW7rQuViMjSpBQHu6nUAkKdu7pW27O9oTdAt3oW8DlJAIVmHQHVW0JynXQ8wwUNBl607IKgL04NQEVGd653puagkZ6iLTXNUDPQPuAVBlPhTmOlQ0CKtSuDTbQ6daJt29KATJTgtEMkUmWgaopRXFaUUD0oHjHE1sLJgsZyqTEwJJJ5KOZ+pIBfj8aLcBVL3W9xBueUk/hWTqfQSSBVHw7Am/c9tcbMoYQdg7BgYUcrSHQfmK5vEhW8W4K3sDiLpm+9xSZHu24IW2FnQSQSJ301iaw9600nvHQflHPWPrXpXbDHhrZtIM0Mudz7qmdEH5n6gbAGddK87uY25LL7NTBInKdYPnQE8Tsn2Fo6aBjooB2OsgT/AErH+z0beBm/8RWr7QScLaMAFmA0EbgmsoG7p8m/8aD1z+Eq/wC73ztN7/xFbUmsf/DBYw1yJ1uknz8PCIHmDWuag4GnE0OWrkxCklQe8IkdJoJ2NNzV00hoJA1OBqIU/NQSBq8ex9sJxS4QuXMLh5gH+awzbGdo0/r6/XlPF9OKHvSf5gIIPd7waAeejT6mgEv2bZJm4BPmfxT0+VGcHYK5KOfdMnIzRIaYA8/SgcfZUO5M7k/FiOlFdnli42+x+jCg03CMQl5wHyMCWSDuRmI2IEggDrUHE+ENZuO/dOburcZjDCBlt3v8QMBbmh0XWRD92ethMQuUaEw28BwRK/Otnctq4dWAZWkEEAggjYigzHAu02UtaxGcMkZs6/zEBGhuZdHT/wDaumxIG9a5SCJGoOxGx9awfGODOlsmQUtkG1cIYugyAezusGB9nqQLg1TckatS8Ix1+xIRQygZsgP4T3j3QNecPb3g5kkGg3ZPjXVXcL4zbxCjLKsRojROm8EEho5wTHOKsDQOqN96dNcRQQuKZr0p90VBnoM3Y7bWDHduTzEDQ+c6+lHf7X2NB34neB8TrXl+GyNEPrzBEGTO2sdNZ50RctrmUBjs2yyCRHj560HqCdo8P/ej4H9q49qMPPvMfEKfh515eUUDRp66HeT477bUDfYfmO55a0Hr57S4b+8I81b9qDxHa2zOS02Z9ZJRsqAbk6AsddFGp8N68std5SZIUe9p3o6nWBJ0iaKhTAXMV/KBDnmAdYVdpkzv6hvcDibN52X2oKzN685ys5j/AISmBlVZIJEASY1MifH8aQ2gltzatKg74U5iiwv8vTRZhQ25JGUfirztbvfCkE6d1FgCeve0I8Tp5VYcNvtbYs4b2mgWIKqNNpB15ZvE7cw0/EMMDhTeIyZXy27UtFuGCkNuDcgQTqBrB1JOSbIWJLrMk79ZBG1WeMx7HKodyrvmZSdMxJJMARvVS+Hm4Yj3zMnXn40EfGnH9mtiZCuIMHlPOIrLWz3fRvotazjumEUdHG3r+9ZK2NP+7/L/AKUHtfYAj2DjNMFNIIibSGO95z0k6VpWasF2M4z7O2wZQe6kZdgMkd7/ABE6nzq+w3aBGMsQg2Gsj5D60FyTQJVzcJV8pjQRK7kajrpvPSqTFdrCJC29ZOpaR5xFVKdpb2cnSMoEQI0nwoN8mIYDvKNwJU6eZBgj51BexRIBBAAaCNZ7pObYdByG9ZE9o75gmPKNKYvaC4CBCmWJ15lgZHlrQbY4wQ3hOngDE0SprC4HGsM0kkssEzz5TP1rT4XjVsyCcpHJiJPlrQXKmvLuP5jxBvdHeYKdddATMfL+tXmL7V3J7oCCYGUSdwNSQR9Kxd3FG5xAlmlszT0MjfpO1AbisaVuMuQGCevj18qXh1xrjmAg0HInr4jpQ/FozXB3t+Ubz4/PwFTcIaLjEzy3/Tw1oNfhbZW9bUMmjiQrEEAgkSsnpWnttJbz/QV5nw/CFbtz+czF5YHv6li0w0SCsRr0q9w2g0ZgZ5Ezy5zrQazDe6fIf5VqhxnZsEP7LQHvC2GKBHK63LTL7jE6lT3T4STRWG4nAAgax1/KKbg+NE/h00nXlqKDNXfZ5rjXmuI6qvtSgK6iSLr2gD3hA7/eEaBwYFW+F41fsZUcPiky5luKssy+moPg0zoSwmrG4LN0y6w2RRmBhwO/oGXWJO2x5iqfEYW9ZgWHV7eSQsAZSIEC3Krrv3Cn4tCYoNNwrjVjEAG0+p/Cwyv4907x4SKsorza7irF0p/aS1u9lGYrKyBEEwFJI21UTyJ0o3CcTxNtEOGuHFWzAi/uCeQvDeToC3lvpQba+Pv4VDlHQ/L96zB7cIpBxNm7Yke976TOozLqPUCpP9vMF/fD/tP7UHl11GVgLgIIbKRPMco86luYgqYg7SPL12ocKGkOYuidWEBuZUn88k6mNo8o0wpnb/8An760BI4jciPdG2gEyNIpUuEkmIMaktqfDeYoaxhWk90yB+UftRK4MmSemg0kn0FAhvme+5bfSRlEjeAfvxqRby695V0/Cf1/0pLOAYjVWGpnUjyq0s9ni4LBlUAwQ7NmknSAsyIPnvQVx4jaABUd4MDtOnUk0SnFEfRVJYkEDbbfUkDlVlY7L5s0k2wsddTA0GZh4meWmh2qHiuBtW2AtgZ4ElSWysQJWZPXx3oB7F1g0m22+hJmPHen4LC4hySDaHiQ3x0Bnb51YYThFwgEsF6ST+gozBYVhOk9YM/SgqcdwbE3LLWxbDtmBzKIUj/qg1kb+De0ctxYbXSR0I5V6thgI1A5frWJ4vw9rtw5UJhjsNBJg9OVAnZa3cusy23CQAWmIgLEa+MCtDcsKAdWkQDoI+PMVT9mrL2LryCO4ZnzEfpRmJu97eSdSCDH0iKBz5ORaT4Co/ZLJYTG2seP/wAa5GkEgDXYZWn/ACxTranKxzAZYiQdxqR5dfSgc57s6aQPjP7VGRLLHw9DT7zgWzrmkqdB4NK7nanWcQhZCG2ksCO9MHLoD3hr1GlBz3V1+/CNqajjXQ849anFv2rlV7xG4y5SIj8MkCZnXfSocLw45xJZd/wsy8tNAInXXlHOgfdxGVJiIUeB3+evOstcw1x3kXHJnVphuW0HffpWu4jhf93ukgLAWIn82s5ht4VnsFw5mOmg6nbX01oESzdMwZMASXJM8ydNzFXXDcHeD6i3BjQtH6dfrRC9lLgAyOrHoe6Z+Y+YqXD4G5bMXFZT1jT0I3oG4uy1i37TNbY2yTGeCQXmJjTc+GpoM9sgMv8ALUnn3h0HjtoaM7UyMLcEzI/Xb41j+x7qL5LgFQhnMoYbrJgzr4naaC8/2v0MW12An2g5CNqSz2zK/wDKUjT/AJnxPzrV4a9hLpYJYsMV96bag67T3BXY7hdlkKpYw6mRqLKn6UGWTtw0z7JfdCjv+J3+NSHt02kWhoI/4nl/h8PnWjwfBrCKq3LFlmOgJsqCTBMTzMAn0ofE9msOqEW7KZ2mGe0bigDf3dj0oM3je1a3cgewCqbSQeRBOqxsaFbidkgBbd60wgZrVyJA5a6R4RG1aPg/Z+wQPa2UKkn/AJWRzBjm4OXn7s0bZ4Rw5gpSzaytoGcsDm5AAkT8dIoMOeIsslWuM553LaufA55kEdaB/tVz7tCtgvYdCSWKqOQWTI6yTp86T/YfD/3jffrQZdbCZ9WDSQTGgE6kfOPjVupXMVLF0IiSoVx0ygOdPOqqzh22CGD0Sfh98qssNg3kB9ByGU5oPiEMa+tAAbZLH+YQJgaEaD1/eiE4fm3uH4n96JwPCrzsCVYKdGJgc/whtfs1a3hbwzHMROXNlZZkHMBlYayGgx0mgFscDtpBZjmKyPCdQ36j0NTpg0nW4d411nTzoa5j7chpJkS3dEzyjMTI2oZuKqWnIfeBEiAAN9uZ60F+uAshQc3OBoNdBUWLZLNsMN2YSoJiYMNEDUTT8Ni8Ncthboe26EgKM5UmI192DoBrpVHjeG4lWyktBGZF9pIMwdQCOTUF/f4oMoj3dADljbbc1FZxwVs2Yz6VW4PhzAE3B5ADQeMkzUzwNdetBa3+MrMHcGOX1G9VOB4mFNzfvNIkef71LZtq5NsNbVgRGZo9PhyiluYKyuYZ1usRoULBUM7mR3jA22HOgYMXnuucpIYAbc9P2rSYPAobak2hn3kidfUHSOW1U+C9msgSWUax9POro8as2iE7zNsO7pMTEt12oMbju0eKsXblplRipj/hiPzAiANwRy2iq3iPH799u8rDXQIsAGAJ2M6Cr3E8UsvcZ7tobjV7hIiY/ACARG3nvVzw7EYZywsW0DCAhYRmLCfGI8aDHcPxV0EnIX00zrI2idAOtWNjC32ui4LIRv8ABNuCNNwdPGK2+AsliS9tUGgEEFs3MEDT50NxPilu02RMrPoApaNTmOpgxATnQZ7B9nrvtA95s4BkyTm66MZI86usRxNUibLsTqAiZgF8T1oDD8ZvXjCBLQ/FA9odyPzLroTseVPxHEMSjZEw73kygZgpHeIEnuhtOUfWgk4txBbmAa4BAZRoR/iH7Vi8HxUq6AsuUMORPPwrU8Ea8MOcPiMJfKjRCCinKfwsLjAGOtA4zgFoIzC0LRGvfv2mY67BLQ+rcudBb2O0pJAUp6qf36VY2u0Xc79y3ExGknwAmvPuLXMMCf5V5TlgQ6suY/j1YtqeU0EmKs8rV5jtJcHcRyXppQa3tNxi1dtOiMGckSFWNiCax3AbaZ3S6SgyEM2xEEHmR0o/huNvWrouWLBV9QNSTB5d6R8BVvxVsfivZtdw1slJILIusiDIBk7T50F5wji+Aw4AW9mYjLOrE+ijSjbvae1CkEnMxVTIAJgEEnlvWLxWGe0hbFWU9mRlC2hkYOdmBnWBOh012qoT2LERavuNwCRMnfYajQUHoV/tDYu3LFuZYXJbQMsBbqkSOem3jVj/APX8NbhAyoBssZQJ6DavPcNbvLcS5ZwrBwcwZySSevvR8quuIHiN8K163ZUrMFkGYT0Inw6UF/c45h2fNnVgB3YTUE7kP4iBAHxpbnFbDCQTA27p+XSsxhuHXQZuNn6aEAeQGnxoq4jZfcHrm/QigsrvErLZSO8yyFBBnURsIn1pn9uP903/AGP+1Z7F2rh5nTrr6QaA9i/5z8KDQYUbwQJNW9u6BALDWBPKheH4eRMCDRIxdtUe4VbuPk1EEnTvDw138DQDcM4ibisxA0crptoB1PjUfFsCj9682VU03jRiJ/0jpWc4fxnIGCwFN0uSwk5WIXuiR3hBMUPjMY924WJzd+VGXfKGjSSY7pkTQa/sjwlLloOtv2pLuupgAAnVp2gEaczFaBOGIjf8NQV6gaeJrzqzxm8t5/5rwqtAUKqkQNSEAGxJnfQda632ivO9si+QcxzF5yjQKMxG6QPHxoLu7xdF9qXZna47AArlUAFl7jfiJmak4jibjYgOG/k2wigmBDMo3UwxBKsJOmhFZPiPsFIVCzHPNy4BE9co9THlU3FO0ZusYUoCltGG8m2ZLx130mg0nEO0xbIrWQpKhsqgSSZhZ/SqbF8Ty3CptqzDRkuTpO6lQQc0kDSs5exUmdYiNzsNANSZGnhUJxXeLS2Y6yDGsg+uooNbhXk5ks2Mo7ueCxXcyxZjJ1Ou/loKcOKPeKqbpMByoBhdFLHY/lB6b1lhxNhba0AMrvnaQM06CJ5LptS2LpUnIJLBgTrIUhlbw1Vj/pFBpsHxPD+zc3DcF3vAwTBJBA28jzjaomxoW0e+4Tuz3FIytlJ3U6qxPyqmwrz3GVMrOswAGA1kzuNvn46xcSvuTkL+0VDpHu6ad0aaeVBaYPjV5UayAdYllM5RAgKNQvMeschR3AXS27ob5RHDC3dScxyvoxYCBoDp461lLNvac/oP9dvGjcLi7awM7qVAgjVd5zDY0Fjh+ItbusrG7sxBN7KSCGdQYWZZjJ8+U0Zi8Fcf/wDFS+6mSWCuoY5hBztMkFd9JJ8ay2LIZic6n/FqOQUb+QrWcH7VJatKjfzWH4iWGnSBbjQigis9m7hMuiA6N3rjToFGUhY3iPWdYp1/gVx77IrOuWAHUEIwCqCBMajcxE66UUe1DtmNq2xJA0KkLHmCDTeF2cTcxIvPbKydYaAABEBZMAx4zQF8P7J5hLXLpHgx/elxnArNrVUl+TEliPESdPhWlfFwpAEHeqjFXC25++lBmv7MVdiCTm3kyPgaJw1uD+Hbl+8UTfQT4/fKm2pk/WgsOHp3gduh/wBa0lkkjr8Y+lZ/BAEx4+n3rWgw94ARPoSPvnQNv4PPoyyOhpowSLyA9BRgvg0O7dP1NBDcUCII+/SqnCYa9bNx7t1r8ywQJEc9NegiNKulE/l+FI1vl+un0oMzY46zi2Dhb2dmAY5CFAmJBn1+NX9zCrB8N6feJUEpkJAkZtATyBI5eNUT8aaw5OLv2WDCBatAsVM7k7jRgNtYG2tAnFcXbtwGZFzaCTrz+XjtQXsvBfiKvOK8Is3YZ7avA7p8N9qrv7GPytQZvgHaE5nN2+LSxKoLWeRJMKJgQCdzyjpWhxuMTFFMOl+0hKbvIVy06BlkBhrKnfN4aee4nhuUgqwdWnKRvC7kruBqD4A0WcJcW37MAkM3K2ddtmjWJ28aD0XC/wAL009pfYnoqwvzM9PhR3+w9iyCTirlsEgnMyhSRMHltJrIYY37OFIu49rbQfZ2RcObb3Sw2PhIj5VUuputBvXLjlpAJJHPm2nwPKgtu0WBwdrWziWv3t4VAViYksCAD4CfKs/fvFjLtDad5gQSNgNvWj+HKbs2bFssHEBiksTpI1HcAGbUTqB4kB8UwC2oK5oYKyhsplHkqwynciNDqNdKA/Bvh1Tv3UfXkH7uh1grr0gfpTLV6yD3Ww7SDIfODJJOYELEQQI5UFh+ClioNyypYMYa4B7oBjcQdecazE1Dd4ZlElrQ8GuKCPTMTQGXMRbKNAsjIdFPtMzTp3NwY01aOVJauWjIchG2yLhyx05HM0AjzobB3LNpw7urlTICBjrvJLAKR1GszR1/GPi2c27cEsWcloMtzAEADTxoO/tGGAHdxE8iLVpPgdfsVHb4zYt6rhczZs03XBJ8CAgkabUbheBPlGjb67j5zJo61wFAfdMn/DP1oK1e2F+4wQC3ZQ6H2VsBo10zHbXpG9Lb4Te3OX0rT4PhSruBoPygfQVaJg9NiR5RQZvBdk1uZfaOxHMDTrzrrvZFZKgnKDpAEx4mNa22FtBRt8Kla2N6DzhuzVtZBBPnqaueGcERRIQT5VdXMIJPj98qnt2/6UA9rAx0ijEsx0+P+lKND66f0iphfG1ABi7GkmPnVJif8IP361f469AkED/pk/WqDGgeeumnzHxoK1kVtTvr96CpcPlmAfkaHuknQ5/hp8adatRG8T9+dBd4YGeR35felWmGOnIjpp9Ko8EPAmOseegI0qxtKNwB9+vWgsQoHL5R9aVY6/D7NRWdvv8ArUmQjp4fcUD8gOo+zUbLrvt1E1kcb2w/3r2QZBaVlDEzMzDCdRGvwXetoLO2v3586CFLYI1ANUeK7J2rt9r10sxMQswIAA15nbrV5dn7/rTGeOfyoBcQFUQqwAIEdBpHyFVvtfOjsTPLX4/SKAlvuaDBDjV86e00A0ACwAJ27um523mn3LuIuCWJidmff/pZj16UPdvWAv8ALRi3ViDBneBHTmKjwfFrltkKMVKSFK5VaGkkZok785iaA5sNcCE3LgULspaNYnRee/IHcUPwfFKl9WdoAnXfkfnQ2Ixxds7ksZBOZixPM6xzrkRyAQpgR3gkLz3Y6f0FAZh8UfYm2GI72Yvl72ikZZG6yeo8jyHxhByrJ7i5AWAEDMTEAnTv9aiVo0keWaR02T96MXh91hnS1cKjd/ZwuvjrvtvQCYeyDyLsdgOfh/przq7wnZnEP7uGCDkXn6NJ+VR8I4PcZpEq0xpv9a9cwFjJaQSWIXUzqaDy7D9m7iSrNAJBIVPyzGra8+VXXAuErZkgHU8/61o8cgk5judjoB6gD9KAa5BjZo2YkaHTSZmgle6CcvP75aVGFg9PSnDWN43Gx+/PSkB5aR46dPHwoDsNajx8oA18hVgi6RqKrMPd1BIBGuoBFGBj6byP1FAUFHWnEefzoNLuu5+GnzmmvjAKCSZ8D4jT612aOYH0+tC/2nlr8R+1OW/y/UUBqXfAGkLnyFQLfgSSAAJJJ0AG5PhvQmN45hrU+0uLI3CgsZgmCBPIHU6aGgdjDIO5+/Oqm4435eNA8b7XKLbtZCnKy6lgCQTuqmZBAI6joNKkF0OM0ajQjcAjcTAmDpNBMQCYPT72puQD060MbwBifEdYBE/UfGnZ/KgMtaHTpyo4XVC5idBqZGkAeHOqPieKbDrL2rmuwyEDzkiBWbvcQxl4FlsuLdxcoK23K5Tp74BGpI230oLLH9p7n9rFu2xa1mUBbZgsCOTc5L7HoNRvV72XxQvYcLcg3wGkc4BKywYnWvP7vAMVZC3Hw90LuCUaBz1G49aseE9omV1QWtP8E5/jPP7mgkXshdW5lzAqGAkjrzg16dhsIAFUgEAQNBrA30HhWZ4Rx63bNxb90mGDLPecZpzIQgggEAg6e9HKrC728woOUSPFwVHwCk0F6cNHXbqaFvLl9Pveo8Bxf2toXIADarBkFeu2nkdRzqLE3wT/AF/agFxoJ2g+W9V3f6H4ijsQNOVAe1Xx+/Wg86u2AonXeJYgdOW/MU1cMNM2bXbun9YmrvgNhrV4XCQQmsRMjXSDt/pV3x7tCfZMCO+diJ0I2IJbT0FBn+E8IF5ZUuI3YgKkf+/ad+YpMfgAhMH2wWNdefjuNfjUlzF4i/llwAB4ztBjp6VoeDcJUKFbvSc2uomOlBn8AbxAFrDjaCwQn1nl6VosBwPEOAL9+4iblFZoOnWTqfHxrRLdWwgAXcwI/rp6VWcTxhOaNG1A6SBv4UFrcuWcHZLsxAEDTcnkNtaThvaHNhhcfvtnZREe6GIUnXQkAdJrynEcZe5IZUP/AHcvCY+NXHBOFNeX2jsAs+6oymfQUHol9zPfOvTTn5CgruK0AMEDwn561XjEMCUB0WOQHz3O1RXLxEEkn4ftQWHtY55T4fTWPs1wuAcxv0H386AN8nnpXC+aC2wOOV82V/dMN3Toemq0Ut+RETpWX4PeP9oxC9SjeElYOnpVri3EQ0n1+etAXi8WqiW7qjUk8vWsV2o46zvbWxc7pUREQWJ/Fm20jyqt7W32FwqG7hAIBAPziarLOHJUGfAQRHwy/rQegdneJq6JbuMDdCAk93bltE7ir26wg5YBgw08+Rjzrz7hnFbeFOVbea6w1/Cv/dqx+FT3e11xrdwqqq66ZoP4jGmukdaAu1xNhw1le4FuZtmMMVZlfSPeBUn51l8TirtxCzXO6sCM0coED8RgbnUxJoS9mOV3Mhjy028IgUO7beWvn1oJLSzt5T51ruz3EbpLJdiC5ylmChSxnn+EkzPKaC7I8XvoVtobeQmYZN/Nlg/Ga2HE+JrJDLnAKwre6XdWAkbZQJMEGTG1BSY/insnUEHKAxbSCDoBOneUidNufKhsJx1GeLqXcmhU23VW7pmZbmIGn050HF8wbcwdgTmg9ASNF8OVR3McosoiJDh87OTM6QFC7Ac/Wg0tntZ7K9cnPiLLADLfIZo0OSPdA1IkDXQ+FR3OPW1lbBxKAxCK65lG5RX73dzct4GtZvA8UK3vbXF9s3+J2GugkkanSRHj4UOb/eYoAqk6Dcjwkjag2vCOMm3ZZb/tMrSVL3jmBIgFVABMawJiaAvG9eS5cw9vLaAJe6YDNA1iIPnA6yapeHr7RwGJLHYnUTGmkj7605eMMslRl0ghWIBH5SNZGpoLqz2b9sA1oXCsAdxUbvBRJJFyZO+3OiuCcAwj3MjXGZwfdIK6/lZSoIM9Dyqr7Pcevi5L3bjWh7ylidNdBm8hVnhe0pv4q0FQIhOgAAJIB7zEak9BOlBtLfD0tJktrlUch1NJB2386iDk6Ek+us0NeuEcyaB+Ny86r5X7A/am4u+TGvWgo8f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3068" name="AutoShape 60" descr="data:image/jpeg;base64,/9j/4AAQSkZJRgABAQAAAQABAAD/2wCEAAkGBxQTEhUUExQVFRQXGB8aFxgYFx0dGBwYHBwcGh8XHBgbHCgiHBwlHxccITEiJSkrLi4uGh8zODMsNygtLisBCgoKBQUFDgUFDisZExkrKysrKysrKysrKysrKysrKysrKysrKysrKysrKysrKysrKysrKysrKysrKysrKysrK//AABEIAL4BCQMBIgACEQEDEQH/xAAbAAABBQEBAAAAAAAAAAAAAAAEAQIDBQYAB//EAEUQAAIBAgQDBQYEAwUHAwUAAAECEQADBBIhMQVBUQYiYXGBEzKRobHwQlLB0Qcj8RRTYrLhFiQzQ4KSwkRy0hUXNGOi/8QAFAEBAAAAAAAAAAAAAAAAAAAAAP/EABQRAQAAAAAAAAAAAAAAAAAAAAD/2gAMAwEAAhEDEQA/APSsKKOoLDGjuVBGaktGozT0FBKTSCnCmsKBwriK6uigY1IDSsK6gbXCnAVzCgQ0mUmlC1I21BCwqe2mlRqRU42oI7lRRU7io6BnlTlt08rFcSKBFApxFIDS5qBRTc1cTUasCAaCWaWmA0qigfFdFItKaBraUyKky10UEVcTUhFRMtBCxqOakuCKj0oIsKKNobD0S1BEza0qPTDXLQEhq4GmqKXLQSLSmmoKdQdFdlFMY00tFBJtUZaqzg+P9qpPOZ2I0aSN/WjooJjcprPTCtcTFAoflU6vpQy1KtBJrS0wtSBqB9dTc1LNAhrprgaGx6ghARM3FjzGv6fOgmxN3KjN+UE/ATVTwTiAZLaMR7QqSRmBPI+ezdOVN7T44rbyLoWYqZ3gAEkDpqBVX2YufzjP93ufMLp8BNBrlNSA1WYO8WadIKKQBOhOadZ8uVWIoHilDUw0ooJAaaWpjNTQaCSa5iKjJppNBHfND5alumop8qCTD0Q40ofDNRhagDZKW2lSXZptpZNBKop4anBRSFRyoEzUs0h0ppNBBjTousd9emuu2vgKA7RcRFtCmudhp0g6Ez5fWoe0mP8AZmz3ZBLc41A8jpDE+lZPGcczYi6zCZWMszl2AMmNiZ5c6C64ViRYcFgct1VC8+9L9fhFaO5dP8uNmOsnllJ9dhWMx2MZrFrMiBcxjflmYzrtCkaeNG4XjAAsqxJK5jopMiYUaDkJHpQa5qaRpTwZ1rqCJTUq1wWn7UCRSGpIpuWgaKdlpyCpQBQQhaoe0XEWtXbEKGGpiSNQV6KdK02Ssn22UhrMJJ16dV6mgxnEcUTfzOzgtckDeATyJAIERyE1YcNxbO7gZcpUqe5mMSoK++BuaorzgsO5uYWTz0O8GN6uOya3Wc+yROfvOR0YmQtBouzOMXOylu9oANdpMDbQaCtTWM4MLaXh34ZmHdbRvxCB1HeEa1smFA5aUmmqa4mg6a6Kels0rJQMVJpTZFS29qa7UAuIt0Nr9iirjVHmoEspRdsULZczNEF9KDrtdbEVBcuiuz0BRNIlQo1Sq9BLlqPJUitTS1Ble3FpotEAGC0yY3A8DXnzXV/Ku3XlMROleidtsUoVFzd8kkLzyxE6eJivPzbc/gjxk9ZOk7GaC94njFw2GtNf9myvmChc+ae9LTqPxxy3qlHaXBiCBfzCQZAIIJZtJbqQPIUX2wtG/hsFbAIPtHE5Z5ToAZO1YFWgQI0JklQdhM+GlB6p/wDdPDAALZvnzCAf5zQt/wDiwn4MK5/91wL9ENZ7s52Sv4xGa1ctKEOVpkEHflbPnvV6n8McR+LFIPLMf0FBA38VLp93CL63GP0QUBiu3WNvPIyWQCrBcsglZ073Izr5CrofwrY+9jB6W2P1u0Rb/hNa/FiXPlbA+rGgydrtvj0UKHQACBmAJ0J1lj4x0gDpTLvbviB/9Qq+S2//AImtuv8ACrDc718+WQf+Bomz/DLBDc3W83A+iCg82udsMcd8Y3plH+VaFu9ocU3vY296XbgHwEV64n8OuHje0x87j/owoq32IwC/+mU+bOfq1B4keIXD72Iut5s5+rVouwrAvd1J0XcR18TXrGH7LYIbYWz6pP1rybhQFrG4q3AEOQoyg90ORoDoBBHpQStlLDMDKt05wBM68hWh7EYhUc5iqgTuwH4fGOlUl7jV0MQE0G3dHL0ovgXErpuEy4MGcuWYg9V6T8KDXdlMWLrFpX3eQ5ZtNcx3EfGtUqRXlKrdw75LZKW7rQuViMjSpBQHu6nUAkKdu7pW27O9oTdAt3oW8DlJAIVmHQHVW0JynXQ8wwUNBl607IKgL04NQEVGd653puagkZ6iLTXNUDPQPuAVBlPhTmOlQ0CKtSuDTbQ6daJt29KATJTgtEMkUmWgaopRXFaUUD0oHjHE1sLJgsZyqTEwJJJ5KOZ+pIBfj8aLcBVL3W9xBueUk/hWTqfQSSBVHw7Am/c9tcbMoYQdg7BgYUcrSHQfmK5vEhW8W4K3sDiLpm+9xSZHu24IW2FnQSQSJ301iaw9600nvHQflHPWPrXpXbDHhrZtIM0Mudz7qmdEH5n6gbAGddK87uY25LL7NTBInKdYPnQE8Tsn2Fo6aBjooB2OsgT/AErH+z0beBm/8RWr7QScLaMAFmA0EbgmsoG7p8m/8aD1z+Eq/wC73ztN7/xFbUmsf/DBYw1yJ1uknz8PCIHmDWuag4GnE0OWrkxCklQe8IkdJoJ2NNzV00hoJA1OBqIU/NQSBq8ex9sJxS4QuXMLh5gH+awzbGdo0/r6/XlPF9OKHvSf5gIIPd7waAeejT6mgEv2bZJm4BPmfxT0+VGcHYK5KOfdMnIzRIaYA8/SgcfZUO5M7k/FiOlFdnli42+x+jCg03CMQl5wHyMCWSDuRmI2IEggDrUHE+ENZuO/dOburcZjDCBlt3v8QMBbmh0XWRD92ethMQuUaEw28BwRK/Otnctq4dWAZWkEEAggjYigzHAu02UtaxGcMkZs6/zEBGhuZdHT/wDaumxIG9a5SCJGoOxGx9awfGODOlsmQUtkG1cIYugyAezusGB9nqQLg1TckatS8Ix1+xIRQygZsgP4T3j3QNecPb3g5kkGg3ZPjXVXcL4zbxCjLKsRojROm8EEho5wTHOKsDQOqN96dNcRQQuKZr0p90VBnoM3Y7bWDHduTzEDQ+c6+lHf7X2NB34neB8TrXl+GyNEPrzBEGTO2sdNZ50RctrmUBjs2yyCRHj560HqCdo8P/ej4H9q49qMPPvMfEKfh515eUUDRp66HeT477bUDfYfmO55a0Hr57S4b+8I81b9qDxHa2zOS02Z9ZJRsqAbk6AsddFGp8N68std5SZIUe9p3o6nWBJ0iaKhTAXMV/KBDnmAdYVdpkzv6hvcDibN52X2oKzN685ys5j/AISmBlVZIJEASY1MifH8aQ2gltzatKg74U5iiwv8vTRZhQ25JGUfirztbvfCkE6d1FgCeve0I8Tp5VYcNvtbYs4b2mgWIKqNNpB15ZvE7cw0/EMMDhTeIyZXy27UtFuGCkNuDcgQTqBrB1JOSbIWJLrMk79ZBG1WeMx7HKodyrvmZSdMxJJMARvVS+Hm4Yj3zMnXn40EfGnH9mtiZCuIMHlPOIrLWz3fRvotazjumEUdHG3r+9ZK2NP+7/L/AKUHtfYAj2DjNMFNIIibSGO95z0k6VpWasF2M4z7O2wZQe6kZdgMkd7/ABE6nzq+w3aBGMsQg2Gsj5D60FyTQJVzcJV8pjQRK7kajrpvPSqTFdrCJC29ZOpaR5xFVKdpb2cnSMoEQI0nwoN8mIYDvKNwJU6eZBgj51BexRIBBAAaCNZ7pObYdByG9ZE9o75gmPKNKYvaC4CBCmWJ15lgZHlrQbY4wQ3hOngDE0SprC4HGsM0kkssEzz5TP1rT4XjVsyCcpHJiJPlrQXKmvLuP5jxBvdHeYKdddATMfL+tXmL7V3J7oCCYGUSdwNSQR9Kxd3FG5xAlmlszT0MjfpO1AbisaVuMuQGCevj18qXh1xrjmAg0HInr4jpQ/FozXB3t+Ubz4/PwFTcIaLjEzy3/Tw1oNfhbZW9bUMmjiQrEEAgkSsnpWnttJbz/QV5nw/CFbtz+czF5YHv6li0w0SCsRr0q9w2g0ZgZ5Ezy5zrQazDe6fIf5VqhxnZsEP7LQHvC2GKBHK63LTL7jE6lT3T4STRWG4nAAgax1/KKbg+NE/h00nXlqKDNXfZ5rjXmuI6qvtSgK6iSLr2gD3hA7/eEaBwYFW+F41fsZUcPiky5luKssy+moPg0zoSwmrG4LN0y6w2RRmBhwO/oGXWJO2x5iqfEYW9ZgWHV7eSQsAZSIEC3Krrv3Cn4tCYoNNwrjVjEAG0+p/Cwyv4907x4SKsorza7irF0p/aS1u9lGYrKyBEEwFJI21UTyJ0o3CcTxNtEOGuHFWzAi/uCeQvDeToC3lvpQba+Pv4VDlHQ/L96zB7cIpBxNm7Yke976TOozLqPUCpP9vMF/fD/tP7UHl11GVgLgIIbKRPMco86luYgqYg7SPL12ocKGkOYuidWEBuZUn88k6mNo8o0wpnb/8An760BI4jciPdG2gEyNIpUuEkmIMaktqfDeYoaxhWk90yB+UftRK4MmSemg0kn0FAhvme+5bfSRlEjeAfvxqRby695V0/Cf1/0pLOAYjVWGpnUjyq0s9ni4LBlUAwQ7NmknSAsyIPnvQVx4jaABUd4MDtOnUk0SnFEfRVJYkEDbbfUkDlVlY7L5s0k2wsddTA0GZh4meWmh2qHiuBtW2AtgZ4ElSWysQJWZPXx3oB7F1g0m22+hJmPHen4LC4hySDaHiQ3x0Bnb51YYThFwgEsF6ST+gozBYVhOk9YM/SgqcdwbE3LLWxbDtmBzKIUj/qg1kb+De0ctxYbXSR0I5V6thgI1A5frWJ4vw9rtw5UJhjsNBJg9OVAnZa3cusy23CQAWmIgLEa+MCtDcsKAdWkQDoI+PMVT9mrL2LryCO4ZnzEfpRmJu97eSdSCDH0iKBz5ORaT4Co/ZLJYTG2seP/wAa5GkEgDXYZWn/ACxTranKxzAZYiQdxqR5dfSgc57s6aQPjP7VGRLLHw9DT7zgWzrmkqdB4NK7nanWcQhZCG2ksCO9MHLoD3hr1GlBz3V1+/CNqajjXQ849anFv2rlV7xG4y5SIj8MkCZnXfSocLw45xJZd/wsy8tNAInXXlHOgfdxGVJiIUeB3+evOstcw1x3kXHJnVphuW0HffpWu4jhf93ukgLAWIn82s5ht4VnsFw5mOmg6nbX01oESzdMwZMASXJM8ydNzFXXDcHeD6i3BjQtH6dfrRC9lLgAyOrHoe6Z+Y+YqXD4G5bMXFZT1jT0I3oG4uy1i37TNbY2yTGeCQXmJjTc+GpoM9sgMv8ALUnn3h0HjtoaM7UyMLcEzI/Xb41j+x7qL5LgFQhnMoYbrJgzr4naaC8/2v0MW12An2g5CNqSz2zK/wDKUjT/AJnxPzrV4a9hLpYJYsMV96bag67T3BXY7hdlkKpYw6mRqLKn6UGWTtw0z7JfdCjv+J3+NSHt02kWhoI/4nl/h8PnWjwfBrCKq3LFlmOgJsqCTBMTzMAn0ofE9msOqEW7KZ2mGe0bigDf3dj0oM3je1a3cgewCqbSQeRBOqxsaFbidkgBbd60wgZrVyJA5a6R4RG1aPg/Z+wQPa2UKkn/AJWRzBjm4OXn7s0bZ4Rw5gpSzaytoGcsDm5AAkT8dIoMOeIsslWuM553LaufA55kEdaB/tVz7tCtgvYdCSWKqOQWTI6yTp86T/YfD/3jffrQZdbCZ9WDSQTGgE6kfOPjVupXMVLF0IiSoVx0ygOdPOqqzh22CGD0Sfh98qssNg3kB9ByGU5oPiEMa+tAAbZLH+YQJgaEaD1/eiE4fm3uH4n96JwPCrzsCVYKdGJgc/whtfs1a3hbwzHMROXNlZZkHMBlYayGgx0mgFscDtpBZjmKyPCdQ36j0NTpg0nW4d411nTzoa5j7chpJkS3dEzyjMTI2oZuKqWnIfeBEiAAN9uZ60F+uAshQc3OBoNdBUWLZLNsMN2YSoJiYMNEDUTT8Ni8Ncthboe26EgKM5UmI192DoBrpVHjeG4lWyktBGZF9pIMwdQCOTUF/f4oMoj3dADljbbc1FZxwVs2Yz6VW4PhzAE3B5ADQeMkzUzwNdetBa3+MrMHcGOX1G9VOB4mFNzfvNIkef71LZtq5NsNbVgRGZo9PhyiluYKyuYZ1usRoULBUM7mR3jA22HOgYMXnuucpIYAbc9P2rSYPAobak2hn3kidfUHSOW1U+C9msgSWUax9POro8as2iE7zNsO7pMTEt12oMbju0eKsXblplRipj/hiPzAiANwRy2iq3iPH799u8rDXQIsAGAJ2M6Cr3E8UsvcZ7tobjV7hIiY/ACARG3nvVzw7EYZywsW0DCAhYRmLCfGI8aDHcPxV0EnIX00zrI2idAOtWNjC32ui4LIRv8ABNuCNNwdPGK2+AsliS9tUGgEEFs3MEDT50NxPilu02RMrPoApaNTmOpgxATnQZ7B9nrvtA95s4BkyTm66MZI86usRxNUibLsTqAiZgF8T1oDD8ZvXjCBLQ/FA9odyPzLroTseVPxHEMSjZEw73kygZgpHeIEnuhtOUfWgk4txBbmAa4BAZRoR/iH7Vi8HxUq6AsuUMORPPwrU8Ea8MOcPiMJfKjRCCinKfwsLjAGOtA4zgFoIzC0LRGvfv2mY67BLQ+rcudBb2O0pJAUp6qf36VY2u0Xc79y3ExGknwAmvPuLXMMCf5V5TlgQ6suY/j1YtqeU0EmKs8rV5jtJcHcRyXppQa3tNxi1dtOiMGckSFWNiCax3AbaZ3S6SgyEM2xEEHmR0o/huNvWrouWLBV9QNSTB5d6R8BVvxVsfivZtdw1slJILIusiDIBk7T50F5wji+Aw4AW9mYjLOrE+ijSjbvae1CkEnMxVTIAJgEEnlvWLxWGe0hbFWU9mRlC2hkYOdmBnWBOh012qoT2LERavuNwCRMnfYajQUHoV/tDYu3LFuZYXJbQMsBbqkSOem3jVj/APX8NbhAyoBssZQJ6DavPcNbvLcS5ZwrBwcwZySSevvR8quuIHiN8K163ZUrMFkGYT0Inw6UF/c45h2fNnVgB3YTUE7kP4iBAHxpbnFbDCQTA27p+XSsxhuHXQZuNn6aEAeQGnxoq4jZfcHrm/QigsrvErLZSO8yyFBBnURsIn1pn9uP903/AGP+1Z7F2rh5nTrr6QaA9i/5z8KDQYUbwQJNW9u6BALDWBPKheH4eRMCDRIxdtUe4VbuPk1EEnTvDw138DQDcM4ibisxA0crptoB1PjUfFsCj9682VU03jRiJ/0jpWc4fxnIGCwFN0uSwk5WIXuiR3hBMUPjMY924WJzd+VGXfKGjSSY7pkTQa/sjwlLloOtv2pLuupgAAnVp2gEaczFaBOGIjf8NQV6gaeJrzqzxm8t5/5rwqtAUKqkQNSEAGxJnfQda632ivO9si+QcxzF5yjQKMxG6QPHxoLu7xdF9qXZna47AArlUAFl7jfiJmak4jibjYgOG/k2wigmBDMo3UwxBKsJOmhFZPiPsFIVCzHPNy4BE9co9THlU3FO0ZusYUoCltGG8m2ZLx130mg0nEO0xbIrWQpKhsqgSSZhZ/SqbF8Ty3CptqzDRkuTpO6lQQc0kDSs5exUmdYiNzsNANSZGnhUJxXeLS2Y6yDGsg+uooNbhXk5ks2Mo7ueCxXcyxZjJ1Ou/loKcOKPeKqbpMByoBhdFLHY/lB6b1lhxNhba0AMrvnaQM06CJ5LptS2LpUnIJLBgTrIUhlbw1Vj/pFBpsHxPD+zc3DcF3vAwTBJBA28jzjaomxoW0e+4Tuz3FIytlJ3U6qxPyqmwrz3GVMrOswAGA1kzuNvn46xcSvuTkL+0VDpHu6ad0aaeVBaYPjV5UayAdYllM5RAgKNQvMeschR3AXS27ob5RHDC3dScxyvoxYCBoDp461lLNvac/oP9dvGjcLi7awM7qVAgjVd5zDY0Fjh+ItbusrG7sxBN7KSCGdQYWZZjJ8+U0Zi8Fcf/wDFS+6mSWCuoY5hBztMkFd9JJ8ay2LIZic6n/FqOQUb+QrWcH7VJatKjfzWH4iWGnSBbjQigis9m7hMuiA6N3rjToFGUhY3iPWdYp1/gVx77IrOuWAHUEIwCqCBMajcxE66UUe1DtmNq2xJA0KkLHmCDTeF2cTcxIvPbKydYaAABEBZMAx4zQF8P7J5hLXLpHgx/elxnArNrVUl+TEliPESdPhWlfFwpAEHeqjFXC25++lBmv7MVdiCTm3kyPgaJw1uD+Hbl+8UTfQT4/fKm2pk/WgsOHp3gduh/wBa0lkkjr8Y+lZ/BAEx4+n3rWgw94ARPoSPvnQNv4PPoyyOhpowSLyA9BRgvg0O7dP1NBDcUCII+/SqnCYa9bNx7t1r8ywQJEc9NegiNKulE/l+FI1vl+un0oMzY46zi2Dhb2dmAY5CFAmJBn1+NX9zCrB8N6feJUEpkJAkZtATyBI5eNUT8aaw5OLv2WDCBatAsVM7k7jRgNtYG2tAnFcXbtwGZFzaCTrz+XjtQXsvBfiKvOK8Is3YZ7avA7p8N9qrv7GPytQZvgHaE5nN2+LSxKoLWeRJMKJgQCdzyjpWhxuMTFFMOl+0hKbvIVy06BlkBhrKnfN4aee4nhuUgqwdWnKRvC7kruBqD4A0WcJcW37MAkM3K2ddtmjWJ28aD0XC/wAL009pfYnoqwvzM9PhR3+w9iyCTirlsEgnMyhSRMHltJrIYY37OFIu49rbQfZ2RcObb3Sw2PhIj5VUuputBvXLjlpAJJHPm2nwPKgtu0WBwdrWziWv3t4VAViYksCAD4CfKs/fvFjLtDad5gQSNgNvWj+HKbs2bFssHEBiksTpI1HcAGbUTqB4kB8UwC2oK5oYKyhsplHkqwynciNDqNdKA/Bvh1Tv3UfXkH7uh1grr0gfpTLV6yD3Ww7SDIfODJJOYELEQQI5UFh+ClioNyypYMYa4B7oBjcQdecazE1Dd4ZlElrQ8GuKCPTMTQGXMRbKNAsjIdFPtMzTp3NwY01aOVJauWjIchG2yLhyx05HM0AjzobB3LNpw7urlTICBjrvJLAKR1GszR1/GPi2c27cEsWcloMtzAEADTxoO/tGGAHdxE8iLVpPgdfsVHb4zYt6rhczZs03XBJ8CAgkabUbheBPlGjb67j5zJo61wFAfdMn/DP1oK1e2F+4wQC3ZQ6H2VsBo10zHbXpG9Lb4Te3OX0rT4PhSruBoPygfQVaJg9NiR5RQZvBdk1uZfaOxHMDTrzrrvZFZKgnKDpAEx4mNa22FtBRt8Kla2N6DzhuzVtZBBPnqaueGcERRIQT5VdXMIJPj98qnt2/6UA9rAx0ijEsx0+P+lKND66f0iphfG1ABi7GkmPnVJif8IP361f469AkED/pk/WqDGgeeumnzHxoK1kVtTvr96CpcPlmAfkaHuknQ5/hp8adatRG8T9+dBd4YGeR35felWmGOnIjpp9Ko8EPAmOseegI0qxtKNwB9+vWgsQoHL5R9aVY6/D7NRWdvv8ArUmQjp4fcUD8gOo+zUbLrvt1E1kcb2w/3r2QZBaVlDEzMzDCdRGvwXetoLO2v3586CFLYI1ANUeK7J2rt9r10sxMQswIAA15nbrV5dn7/rTGeOfyoBcQFUQqwAIEdBpHyFVvtfOjsTPLX4/SKAlvuaDBDjV86e00A0ACwAJ27um523mn3LuIuCWJidmff/pZj16UPdvWAv8ALRi3ViDBneBHTmKjwfFrltkKMVKSFK5VaGkkZok785iaA5sNcCE3LgULspaNYnRee/IHcUPwfFKl9WdoAnXfkfnQ2Ixxds7ksZBOZixPM6xzrkRyAQpgR3gkLz3Y6f0FAZh8UfYm2GI72Yvl72ikZZG6yeo8jyHxhByrJ7i5AWAEDMTEAnTv9aiVo0keWaR02T96MXh91hnS1cKjd/ZwuvjrvtvQCYeyDyLsdgOfh/przq7wnZnEP7uGCDkXn6NJ+VR8I4PcZpEq0xpv9a9cwFjJaQSWIXUzqaDy7D9m7iSrNAJBIVPyzGra8+VXXAuErZkgHU8/61o8cgk5judjoB6gD9KAa5BjZo2YkaHTSZmgle6CcvP75aVGFg9PSnDWN43Gx+/PSkB5aR46dPHwoDsNajx8oA18hVgi6RqKrMPd1BIBGuoBFGBj6byP1FAUFHWnEefzoNLuu5+GnzmmvjAKCSZ8D4jT612aOYH0+tC/2nlr8R+1OW/y/UUBqXfAGkLnyFQLfgSSAAJJJ0AG5PhvQmN45hrU+0uLI3CgsZgmCBPIHU6aGgdjDIO5+/Oqm4435eNA8b7XKLbtZCnKy6lgCQTuqmZBAI6joNKkF0OM0ajQjcAjcTAmDpNBMQCYPT72puQD060MbwBifEdYBE/UfGnZ/KgMtaHTpyo4XVC5idBqZGkAeHOqPieKbDrL2rmuwyEDzkiBWbvcQxl4FlsuLdxcoK23K5Tp74BGpI230oLLH9p7n9rFu2xa1mUBbZgsCOTc5L7HoNRvV72XxQvYcLcg3wGkc4BKywYnWvP7vAMVZC3Hw90LuCUaBz1G49aseE9omV1QWtP8E5/jPP7mgkXshdW5lzAqGAkjrzg16dhsIAFUgEAQNBrA30HhWZ4Rx63bNxb90mGDLPecZpzIQgggEAg6e9HKrC728woOUSPFwVHwCk0F6cNHXbqaFvLl9Pveo8Bxf2toXIADarBkFeu2nkdRzqLE3wT/AF/agFxoJ2g+W9V3f6H4ijsQNOVAe1Xx+/Wg86u2AonXeJYgdOW/MU1cMNM2bXbun9YmrvgNhrV4XCQQmsRMjXSDt/pV3x7tCfZMCO+diJ0I2IJbT0FBn+E8IF5ZUuI3YgKkf+/ad+YpMfgAhMH2wWNdefjuNfjUlzF4i/llwAB4ztBjp6VoeDcJUKFbvSc2uomOlBn8AbxAFrDjaCwQn1nl6VosBwPEOAL9+4iblFZoOnWTqfHxrRLdWwgAXcwI/rp6VWcTxhOaNG1A6SBv4UFrcuWcHZLsxAEDTcnkNtaThvaHNhhcfvtnZREe6GIUnXQkAdJrynEcZe5IZUP/AHcvCY+NXHBOFNeX2jsAs+6oymfQUHol9zPfOvTTn5CgruK0AMEDwn561XjEMCUB0WOQHz3O1RXLxEEkn4ftQWHtY55T4fTWPs1wuAcxv0H386AN8nnpXC+aC2wOOV82V/dMN3Toemq0Ut+RETpWX4PeP9oxC9SjeElYOnpVri3EQ0n1+etAXi8WqiW7qjUk8vWsV2o46zvbWxc7pUREQWJ/Fm20jyqt7W32FwqG7hAIBAPziarLOHJUGfAQRHwy/rQegdneJq6JbuMDdCAk93bltE7ir26wg5YBgw08+Rjzrz7hnFbeFOVbea6w1/Cv/dqx+FT3e11xrdwqqq66ZoP4jGmukdaAu1xNhw1le4FuZtmMMVZlfSPeBUn51l8TirtxCzXO6sCM0coED8RgbnUxJoS9mOV3Mhjy028IgUO7beWvn1oJLSzt5T51ruz3EbpLJdiC5ylmChSxnn+EkzPKaC7I8XvoVtobeQmYZN/Nlg/Ga2HE+JrJDLnAKwre6XdWAkbZQJMEGTG1BSY/insnUEHKAxbSCDoBOneUidNufKhsJx1GeLqXcmhU23VW7pmZbmIGn050HF8wbcwdgTmg9ASNF8OVR3McosoiJDh87OTM6QFC7Ac/Wg0tntZ7K9cnPiLLADLfIZo0OSPdA1IkDXQ+FR3OPW1lbBxKAxCK65lG5RX73dzct4GtZvA8UK3vbXF9s3+J2GugkkanSRHj4UOb/eYoAqk6Dcjwkjag2vCOMm3ZZb/tMrSVL3jmBIgFVABMawJiaAvG9eS5cw9vLaAJe6YDNA1iIPnA6yapeHr7RwGJLHYnUTGmkj7605eMMslRl0ghWIBH5SNZGpoLqz2b9sA1oXCsAdxUbvBRJJFyZO+3OiuCcAwj3MjXGZwfdIK6/lZSoIM9Dyqr7Pcevi5L3bjWh7ylidNdBm8hVnhe0pv4q0FQIhOgAAJIB7zEak9BOlBtLfD0tJktrlUch1NJB2386iDk6Ek+us0NeuEcyaB+Ny86r5X7A/am4u+TGvWgo8f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7" name="Image 36" descr="pont noir et blan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4168" y="4509120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ZoneTexte 37"/>
          <p:cNvSpPr txBox="1"/>
          <p:nvPr/>
        </p:nvSpPr>
        <p:spPr>
          <a:xfrm>
            <a:off x="4860032" y="630932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n w="18000">
                  <a:solidFill>
                    <a:schemeClr val="tx2">
                      <a:lumMod val="9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LAURENA CARVALHO 4°B</a:t>
            </a:r>
            <a:endParaRPr lang="fr-FR" sz="2000" b="1" dirty="0">
              <a:ln w="18000">
                <a:solidFill>
                  <a:schemeClr val="tx2">
                    <a:lumMod val="9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U2-Ordinary Love ( traduction française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  <a:noFill/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FR" sz="35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endParaRPr lang="fr-FR" sz="35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endParaRPr lang="fr-FR" sz="35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endParaRPr lang="fr-FR" sz="35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fr-FR" sz="35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palace of  Westminster in the city of</a:t>
            </a:r>
          </a:p>
          <a:p>
            <a:pPr>
              <a:buNone/>
            </a:pPr>
            <a:r>
              <a:rPr lang="fr-FR" sz="35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Westminster, LONDON, United kingdom</a:t>
            </a:r>
          </a:p>
          <a:p>
            <a:pPr>
              <a:buNone/>
            </a:pPr>
            <a:r>
              <a:rPr lang="fr-FR" sz="35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fr-FR" sz="36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XIX CENTURY  ENGLAND.</a:t>
            </a:r>
          </a:p>
          <a:p>
            <a:pPr>
              <a:buNone/>
            </a:pPr>
            <a:endParaRPr lang="fr-FR" sz="35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fr-FR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fr-FR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r">
              <a:buNone/>
            </a:pPr>
            <a:r>
              <a:rPr lang="fr-FR" sz="29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Westminster Abbey is a mixture of </a:t>
            </a:r>
          </a:p>
          <a:p>
            <a:pPr algn="r">
              <a:buNone/>
            </a:pPr>
            <a:r>
              <a:rPr lang="fr-FR" sz="29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architectural styles , but considered the</a:t>
            </a:r>
          </a:p>
          <a:p>
            <a:pPr algn="r">
              <a:buNone/>
            </a:pPr>
            <a:r>
              <a:rPr lang="fr-FR" sz="29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finest example of Early English Gothic </a:t>
            </a:r>
          </a:p>
          <a:p>
            <a:pPr algn="r">
              <a:buNone/>
            </a:pPr>
            <a:r>
              <a:rPr lang="fr-FR" sz="29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( 1190 / 1300 ). It’s not merely a beautiful </a:t>
            </a:r>
          </a:p>
          <a:p>
            <a:pPr algn="r">
              <a:buNone/>
            </a:pPr>
            <a:r>
              <a:rPr lang="fr-FR" sz="29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place of worship , though . </a:t>
            </a:r>
          </a:p>
          <a:p>
            <a:pPr algn="r">
              <a:buNone/>
            </a:pPr>
            <a:endParaRPr lang="fr-FR" sz="2900" b="1" spc="50" dirty="0" smtClean="0">
              <a:ln w="1270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>
              <a:buNone/>
            </a:pPr>
            <a:endParaRPr lang="fr-FR" sz="2900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sz="4400" b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Westminster  abbey </a:t>
            </a:r>
            <a:endParaRPr lang="fr-FR" dirty="0">
              <a:ln w="9000" cmpd="sng">
                <a:solidFill>
                  <a:sysClr val="windowText" lastClr="000000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7172" name="Picture 4" descr="https://encrypted-tbn0.gstatic.com/images?q=tbn:ANd9GcRMw6_MriIJwfbB0T2yneI5uJ3ZpMPl1SCzpHZnaRT9-TYqAXd7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698477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1979712" y="364502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BUILT : MIDDLE AGES (XIX CENTURY ENGLAND)</a:t>
            </a:r>
          </a:p>
          <a:p>
            <a:r>
              <a:rPr lang="fr-FR" sz="16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DEMOLISHED : 1834 (DUETO FIRE)</a:t>
            </a:r>
            <a:endParaRPr lang="fr-FR" sz="16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174" name="AutoShape 6" descr="data:image/jpeg;base64,/9j/4AAQSkZJRgABAQAAAQABAAD/2wCEAAkGBxQSEhUUExQUFhUWFxcXFxgWGBoYHBwVFhgWGBcdFxgaHCggGBwlHRwcITIhJSkrLi4uGB82ODMsNygtLisBCgoKDg0OGhAQGywkHCQsLCwsLCwsLCwsLCwsLCwsLCwsLCwsLCwsLCwsLCwsLCwsLCwsLCwsLCwsLCwsLCwsLP/AABEIAMUBAAMBIgACEQEDEQH/xAAcAAABBAMBAAAAAAAAAAAAAAAFAAMEBgECBwj/xABPEAACAQIEAwQFCgQCBwUIAwABAhEAAwQSITEFQVEGEyJhMnGBlNMHFBUjM0JSkaGxYnO08MHRJDRygrLh8UNTY3SSFoOEk6KzwtIlNUT/xAAYAQADAQEAAAAAAAAAAAAAAAAAAQIDBP/EACQRAAICAwACAgIDAQAAAAAAAAABAhESITEDUUFhEyIEMkIj/9oADAMBAAIRAxEAPwDsPGye6ABYTcsKSpKnK162rQykESCRp1ptOG241a97xf8AiU5xv7Nf52H/AKi1UBr5q4RsiTokXMFaH3r5/wDiL/xKZGGt9b3vF/4lMm5WhatF40RmyWcJb/Fe94v/ABKz8yt/ive8X/iVFW7FP2sWByFP8a9Aps3XBJ+K97xf+JTh4db/ABX/AHi/8SsHGA8hWjYg8jS/GGbNGwifivf/AD8R8SsDCp1ve8X/AIlbCTWchFPCIZMx8zTre94v/ErZcEnW/wC8X/iVsr04HocEGTNBgLfW/wC8X/iVsOHW/wAV/wB4v/EpwPW2U1GCHkxv6Nt/iv8AvF/4lJ+GW4JDX9j/AP6L/wASnMh61qrZkkc1n9JpYoeTF9E2/wAV/wB4v/EpDhCfiv8AvF/4lSlrIfWD5/pH+dRQ7Ih4Tb/Ff94v/ErQ8MtzAa/tP+sX+c/+J5USqMD9aw/gU/mz0Dtkc8JX8V73i/8AEpDhK9b3vF/4lTHcisrcp0Kwc3DVHO97xf8AiVj6PXre94v/ABKKMAa09lNUQ8vYN+YL1ve8X/iUvmC9b3vF/wCJRHuTTbpFP9SHKaIHzFet73i/8Sl8yXre94v/ABKmxWCtVUSV5JEI4Net73i/8SsfM163veMR8SpgArQ3UG808V6KUp+yIcKvW97xf+LTd+wArMGugqJH1986gjcG4QR5GiBxicgKj4rFBrbgR6PL1ilJKuFxcr6S+N/Zr/Ow/wDUWqFQOtFeN/Zr/Ow/9RaqI1lDsanxFeQiqtOrZB3n8qeXDD8VOLZjnWtmVEZsCOTGfVTD4Rhz/WiYtedb9yfKjKgBSWjzqQqgdKnLYPlWzWJ5ChzQEFmjYVqGY1P7ite5PI0ZICMbLbmkI61Ja23PWtRZ8qMvYaNDfHIVsl/1inVsCl83FTaHsgriz9aZkKx9gFtJ/UGtMBdPcpA+6o/IRQoYn/R8S0Rmz5cwgSzsgG3nFFuGAd2VJEpvodBAPOpyRVD93EtmQQNc0+wf8xTTYn65R0Rv1Zf/ANaYx7gYm0u8KSdG/wC0YAajT7pqOwPzpgQAoFtSS0ekGM7RuY/Ki0KmGm4iFUtMgTsR92Z/Y1HucQy3m5+G0PzuXAfyFVX5zdu4IlotO95V1IOlxkukaA/dZhtsKZXi7XbgSPCUTM2ulxA2dWHIktO20VMpRLSZd+KY0LaYzBPhB8zP+Rp3F4gIpbp5TuQP8aqXaDFuxwymFW4c7CCT6K5duXiNF+I49jZH8TWh03dZ5dAaK9Cv2HzoKiYK4z2rbHQsisfWVBNMcQ4jlsXHOkIxB840/WKZ4NiP9HtgR4VC/ly/KhJik00FAhpFTUQYw+VOrjfKqxkTUX1mWB9lMsX5GpQvKRtWWIoUvoMPQMZGpq6Sd5olccedNOB660UrDaBTqOU1oB4X/wBk/uKJkD8NMYlR3b6R4f8AEUS4wi9k/jf2a/zsP/UWqgo451O439mv87D/ANRaoItys/Eul+RhJSKdRhQ5LlPLerWjKyeDWwNQRcrPe0Yjsn5qznoQMV9eU/8ACVv/AK3G9ShdqMQsnZqxmqMLtbC7RiK0SM1ZBpkXBWy3B1pUPRuWNQeL4h7Vi89sAstt2UHaQpImpmcUL7Vgtg8QFYqe6c6RrodDIOh2660hnOeHY2/du27TNkRbiA5SWlRBHTWZOoNWi/ZuhrjKTcJbJACqMmRW15STofWOlUTs/wAOZsUge4zqLohZK6GZJyka7frV6HBspaGcEOIIdtQ/gXMMxBMld/w+qs5GiI90382bu2J0AIKbArlI+s0iJpngy3rll3NxVZ8QVbMpLKodQpBz6+rbU1IGEkELfugiCPHyKgmRlGgM/wCO1R+A8Mf5sCbtwnvmzeKN7mhERBHXX9KVgV21xZXf5mq3JF2ywdwpUZM1llgGSZMjoAOkU+/Elw17VCTbCZmhmzZwoZmn7wEnToOtBeEhvpJgANMQ3pdBfUSYEFjuTzJJqR8oLX7d8hCoy9y0AGCCxGUsxOm5IAGwiKjsi/8AIe4bxW5iMRYAtyLasqlj3e0MBoDO6/lRK7jXyIt0ad4bqD0oEsFVmAA0Ob2EVV+xa37t9czZSBcgKoGoCQDIO5O/ltrVuWzfVRlcbOSGUMQyk7sMpMxV3RFDPEe0bGz3SgNn7q2ICgwSAx1OhP6RVi4DiHZ7yG2yopXKWK7lRIABIjYz5mqvxm1iItKGtw12yCcmwLrtrrz58qPcGS6XuB3BE6jJlJMKAQQ5hYGxE604u2JoPOonYfnWuRelNC0eo/v2U6qHqP79lbkG6gcgayTG1a5T1FZynqKQWad7FYF49KcNNM3SmFmXao2IPgcR93r5in++I6flTOJuSj6fd/xFS+FR6T+N/Zr/ADsP/UWqBC3R3jf2a/zsP/UWqH2sE5EgaesUvHJKyvIrIwStwK14tgsUEBw62y0659oidBmGswKq9njeOkTaULzJsXRA5k+PSr/KjLBltFZptcUpXNmBGsxrtE/vTj3gBJPInnync8tudVmicWV1OJ/6ey6xPcxHQI28dX6/tVkqjWMUGxHfAb3S25/hj7uxCfmauDY0AKYY5lVgVEjUdfIyPZWXi8lto0nCkiTW61B+kgBOS5ExMc+m9O/PTlLd3cyqCSYHIx1nrW9mdEsGt1qGuPXxaMMpAPonUgH7rGNCN6cTFqQG1hjAME6+zYedTaCmTFNROOH/AEa//Kf/AITWv0kkx4pmPRblrpprprQDtBx5ymIt2wvhtXPSDEn6vNESuXmKljVlY4Fd/wBLRQBowJ/9ZAH6H8q6Gh8TRv4I9hJ/LSuUdnbmIGLSe6lrqJIVtNXIJ8eomdutdBs4i+wvA90IV1PhIJMECCHMAkzMHQ7cqwkbRIz8bYXiIBtCVUxB3CXG32zsB4gsESAVM1M4U31DEc7v/wCY/wCdAMezso8FsFoM52Md6jM2mUZoYRGnh10OlSOAYnECwsi0c11h6LGG7yBJziBP960kDKLwgTxe4pmBiHO/XFWx/iaN9vABeM7RZO/KTFA+BuBxe4SV+3YGJ3GKtTpG2hP+NE/lDuXfnOVBbJix6QbZiwAPi1ggk7aEVkn/ANDV/wBSf8nLhrikAL6WgM6gKPz6+c1d8TeRLZL5coZwZ09K4uUa82Ij27HSucdg8XeF892iQBdYZpbUZNNGXUyI05HWrlfxV17Sl1QKzPoGZDIGY5pD6SMsDYMx10FaMzSG04glzIoVVZb9swhDLrcjwkaaMCOogjcGrLhz47n+7/wiqJir1zvrJtopm8kl3J1drTjZRpJPX9SKsdnjOQs14ZZYr4VZmzIBOgnwwRrzq4dJmWIXBWc9U8durXfm2VYWwNH1ktqdU3AgR1nyqXe7X4ZQrEvlJIzBDAIKgz19IHSa1M7LIWrQvQFu1mG27yPWrD9CJpL2lw5JAuSQJICudP8A01TTStisNtcpprlV+72sw4MTcJ6BGB01PpRTf/tRZH/eaqLno/dbaPF5foaGmgVMsWaK1Lyrj+E/uKrXEu1di1adwxZghZVysJbUKCYhZbw6nnWOyvHr2JTNdsLaV7bkEXQ+qsBEb+2om6VM0gm3aL/xv7Nf52H/AKi1VcW7CR45yMQxa2WnvCBp6PTl086sfG/s1/nYf+otVQE7W4Ne6TvGHeKQSyWiJS5JzMvhQTO/Tka526NWHnZc5VlaWN3KYtxooBO8ka9DryitbNlSICsWAUMciDU2jGsyuh6czVL4z2isXczYe6Ble4rFUUHKyqSTrBzBGE76NoJrPZntDYRrwv3basjKFlG+54VXwsIaIBPUTzilaD7LvxFDawghgYazmYaDxYiwDAE6QD150HxGMm2BJMo8krofqzEaCNddddRtFVLBdrmcXmvXGl1tlbbEQHS9auQo8IAADQxAmOtEsP2jwrjuVLd4+REUAlQxzEkPtBVSCP4PVU5WiXUmCOz9rOLX8L3X0/huuD+jfoKt9zE37dm0lrKpy32zENo1nECFWAVLMG0U7weU0D4faXDhFhsx73fl3jAkRO88+gNWe3bzEySQGkAgGNc2nTeiENWXOSWiuY/tdiCCs2blrMPFLP4spYrLwCQQY02HtrOH7R3VZGe0oT7uUwuYbqSVaOc689DpR67wy2SxKKSzBmlEMuAAGMjeNJqI3Z7D/wDdJsAfCNhJH6kn2mrUJGV76VfgHa0Yq7fTuGPzi784bK7IUVVt28qQjZthO068qOccxtizcFkDFnbKWNwWwWJABldY3036mpuG4NasS1i2ltspUFFVTlMSJA20GnlVVxmLvDF2czvBcIQSYCw0ACYgNH69a1UX0VoufBblu0mq3C7DxN3bbfhBjQbHz3PQOcWyOjsUuZgjeLu3HLUMSIiNNdvKoHbjjr4a3hXt5ifnKZkB9O33V4lT/CSF/SqdZ7R4vQXb9xkzMzKAAPGGDgAbrDNCkkDSNQCBWxug1wIf6Rb/AJq/8TV0C4PtdJ8A5xO/ODHOuYdnuLW2xFslsq94D4wynwvryiIPWa6Ne4la8cXLTSqgeMec7TsKmYLgFLSAO7I0sic6mPC0fc110gHz8qIcEH+jf+9P/wB0UMa5oQr2JAQfaPumadrJgaipPBOI2/mxUOmbvG/FyuS0HLrz/KkivkoXAcLHGMRABKXs0mY8eLsEaA9D+hol23MYnpIw/nOp/v2VtwG9Yt47E3Ddt6sRq6iVtvdcRJB2ZPasaRQ3t3xD69WCXIK2CGVQVIHSWDbmIIBHOs8f3svL9Qp8mTTdHhic86zzTyq28aJFtIXN4r+75PusRsjbnQnlvB2qj/JzxO0l7xFhCuxm20wWSNBm6dauuMxlpkHjYKudi2S5swM65I51pKjOIOUzcs+GPrrX3s2wtH8Ij1a7b9N+2azl+sNuHuahlWT3duB41I39tM4rFW7b2CWYzdQj6t9fREgkbeH9aG9v8elwWXVXcLddgYdQGItKNRvzEa7jrSypWMrGNwLW7oa9iLQZhmkl3EFSvidUgEk7HpW3DrFzFubKXFkOAis2hYwzZd+SyTp6NC+I2rTr3SALDE5S5Y5iMpkbiNYg7+uncDfv2mtw628hi33cmIBUjUCeknfN0NZv+Toh0gkb2Kz91ma2JyMWlwueBBKqdCViOo33qz8C4ChQuLrXS6FSuZrCxkU/dGbZhzHOudqwuvdfv3Ge4XIII8WYs2g21zaGBR1O0pt2Dh5HjVyXESbTqqnKdgYWB5E+dEv5Sapkp09cNMVxS0Ljm0i5ANGc3XzAiGyZ7nPaSOQMVm5xDRdAUCIoGUElQNRIK7jTlvyoG2HRQFltAMp02gRI6yQDHUVP4Rw84hlsAZL0PllgVdltkgLqANFO55+VafnhJqmJNkfjeIYYVGUySVDHKPuiWMyRGaY02roHyeX1OHtrlGbubhzE6+nMRtGv5mqhxHha30SxYvYdrgDZk71Ae8BcsAJ18I/MCrd2QwfzY27F0KL5sXCQpZhkVbJnNmy5iW1EHSIinNp1R0eJunZ1Djf2a/zsP/UWq4K9vD8ipOpGbKwlpkQT1MxsY513rjf2a/zsP/UWq80hyD7T/nUyVik6LBwfGWrb3cwt2lhQrICc0FicyrtoRz50IcrcxmIyytsuDJQ7ZU1yxsWDEHnTCsSOVTbt492APIfkF5euaSVEOdjfE3S0hbvFeNICkeI+Z0jbWq/Y47kZXEh1JOmgMrlBnyBI2HtqDxjFt3pBOgLBdB1gmPWKGXSJ0j2UNOXQSfTqPZbE3btoO13PldftJk6eiIBDDUncH2V0bA3TqW0nL/wqv+Fc07GjNhh4jbYta9HnmZknUxsBp/Eav+L4pbw1t2N+4e7VnICWz4lVWgNkMemBPnGsVa0h0GDdX+wfZ/0qLcx6S05gFMMxUhQSFYSdxOYbjnQJe01u6thrd18twZ3VxaBUqRI0tjxg+LMeQGmtQf8A2tS/Yc5r6OLoTK5BlC5yOItidRB6EHWnkLEtxxC9TtPokQDsTI8IPU6GDVS7TKHe1ctKxh7TkgHULdXNAiT4cxnbwxvUPE9pzmv227+0yKjWnzPlc+E3FCECPDy6eoVoT84s2yXvIRbUzauPo3d2yQbc5c3pSOWvsamLHZG4nxJsTdJYEIhhM0gEmZYT5eEf73Wm3AESJA3jXTnvWl+41o5GureBaJZIKqS4IDaMSAFOYzt5khWcRbd1EFWZgAAcyZZCNDgQddRouh9daKaqhNMa7L4q0+PXNlVUuq2Zjl2dZnXKNifZXTr1yyucpeHiChRbYEli08jp0JOlc37O4IfSiDTKDaO2574Ajz3roXaXChMNiMwUgd2VHhUAtcVVksQpgnmR0kTJwkzWKB+I4oq727n1jlTF0Zp8CrvGacux6DQTrI4Ddw5saurMt86lWPoXZbUKQDAjeqZibzPCkqyB2D+IaFO77wtaeBZQspAJMLnJk6Cr72Xwg+aoykqO9BIB3VrgkabiNPZURlZc4OPShdjOzwxfEsTcuhfm9i9cuMTqrFrjsik7bGWE6AEGKN/KjhytsYuwudTcXvV1BDK2vLTXf1k8qvGG4GuFwz2kUE3bj3Lpj0mvP9ZPUZDlHktQrNgXcJdS8FAYGRGQeISfCesmrszaKL8nnFVe8zPYua22BChWkZrZ3JGmn61Y8WwJyWrJnLMOvpjvJKgKWVdNJOvj0iPEL+Tzhnd3rtu4QxC3FU6a2zctQSI0PWrYbBWz9SCLipbEos3BZZ37zu+pMAc4oYIrl+79cue1Li6B4VKkoVYknN4WjTWZ01J3qH234qFRMqlAxusMzLDEC0SFZZykAT1/WrMbDg4bviTdz3fEwGfugsoLh6gk+qTVS+VixCW1QwQMQyjkSHss0yYkgEe3zrPyK40MqF7FM1kHVLg2JMaLBYF9DDAHnGgINK1iy4hiMyg7EyGbbMvTQNofMHlQOxfZFYuQwYlcgMaOuY6DTYz/AHFSLVxUwt1lZRplAJi4zMVAZdQSkDpuD51zvxVr7M6GcGgzuwvOp8TjKuWdxrPlB8udT3w4eD4iqZWUaq2UggqGK+Q5896q44hc1AO4I2nQ7wTrrRe1jJtXTMhAuk754DRz0JJjy5Vc4SWwlFhS89pkDZ9ADqWB1yggEGAH0MDbQddIvBu0/csLmY50jutB4fE5yzqcsMdNfSqrXrkzEgSTEzvt/wBaesYVyNFBmNTH3jAO+gnSateFJbZWCL/wnHW1ezfVIyurgxlYkCILBdVKk+szud7v2Y46Hxl6yuQKbRKKNXNu0ERWuH7h8I8MA6g+Z5LwDOGa0xyiRmnyYDwg6EafoelXH5Plb6UYtEnC3tVMgxdgQeekVMLU6bsISabR3rjf2a/zsP8A1FquCDgNsSWdwoEk5ViPFMkwByrvfG/s1/nYf+otVyjB8PsmzkALI66ySZB38q6cXLhUmltgFOB2oXx3fEcuyCTlzQpLeL2VJXhFmWSbpZRmy/VzlmJIDTEgjSdQdaj8WTur+Gz5jYFwDMFkoBaZFDgCTyg/4jXW7xxVvNcbu0eAneGIdTrlE6GIH5j1VjPKLplRUZKyq9vsHZXJctMTJe2QeTWyCxBDEfeykHmvtqnA0U41i0uHMoysblwlNwFOUiD5nNpQsVquCo6T2MYFdwMtm2x0GrI6soP5QJPPbajPaLGxge9VmVkYOGAAkG/bRhmnmFXT+BqqvY/ELkeQcosXQwiZICn0eeh59asgwq3uH921yM2ZS2R2P2jlfDqT4wg01iaJSrpNbIPYLHM1yGlrvfXiSSJMqogsfUd9NqBcIx5N28bhJM2FEn7qNoPISFo5h+G2rWIVbF93N1maTbKr3hVi4LASNVjLB5gigN/uEYqTdLq7bKokKY1MgsAy/lNIZp2hxbHiV3NpBMDNIH1Y5xtpNH+H8WQhBc0YW4BMjwBToLgiAZJyz0qn4y0i3ypJZ2IgoRHi0M/5VOWxcUMbOYwTprMsxRYAM+iN/PnVpIllg4wjKQZLypJ1GYkBttgF2PXU1Bwd8m5mVSzWwkDnMqSDHpbagVBs8UBJgc3BEjMTkgwGubbGfI1NwGW6zA6+G0NGEj6vXnpqP0pXsKD/AGVxs4xLl1DbZXXNDZl7sXLZMiMwIy7iQZ610vF8UwtzMj3ZV1T0VbMrowZSAyxIIBG+o2rl/YbDZcQot21ut9YAG9KSrKSYYGIBgg6aaV0FLV8EEWbCk7Eudj4ZhmI57HrUyZUQLZwOHt3u+u3rpVDMphWts3ogZ7hYsZhs34u8O2lGuBcatrhgCtwAvnQ5RBXvCy/e0kCI5eyKF9o7N/Iy57UkTGSzoDoDK6nyjoaXB7lzurKB7ObKQF7sMwClhJJIOsMw8g3SpikuFNtvZYMtpjn7m6cxLeIoNGJOxWY6VlbCj0cK50jW4P8ABaZsK9xM3zm5Gsd2MisBIGXMYA8Jk+dDrGNw9y6bRxF3MNNToepEoCwBnUTtOwmnYqHsJjIvu1vDle6TIZZ3nOwbyIAydNZ8qmfO78KwS2mWYLh1bXUjMbi6HprtVXt4MWr14XGuDM1sCGO/1oJYpuMqyPX50/xMWrFvNAuMyrAdmjOy5jJJOg029VFgkP3+L37mLRC1kG2juCCssYAgksdIPXpUTtVgbuIyXpsNftsRaBdSi96CbjXEUNmAgD1kUH4ZkuYhnVRHdXDG4JDIokeRarnw7BYVLhN5FFvUAxGumXMV15N/6h0ptgtM49h8Paw6E49MrOndpaSA6lMqi8SDpoDrBBMtBmjF/geBxVl/m73S6W7r2ZV/ELWY5QWVQy5tCRJBYaa6dSvcO4GTmezZYyBJt3W1OwEj9KI4R+F2hltYa2NCoy4fk0Fh4lGhIHrgVDa7ey6+jzXd4Tcw7AXQEbxFlLKPRbKRM66x1/yas3ZUKQRJkEaAmY0I1gdddq9G8P7RcGDMlm3hkZSwIFlLYzIAW8eUJpI1moPbTgmCxwUuTlWSO7NpTAUk903XTWZBjUaKy1ja2ZuNnm+6kEjoan8Nxq21MrmJBGvQ9DPOTPqFXLjfYILhkezne+LrAq1y34rBZyhCDUNGWZO5PlVJ4pw27Zci5bKT4gNwFJ01kz03otS0U4OthrAuj5FyxPhUliJU5swOvmdfXtV4+TnFI2OKlQHTBMqkcouS+czqdvVr1oB2cxGEsWbDXsMbpPeGS2cSwtCckBQDB0PQ612jhXFMO1hbdoKpNkEBQogQCdFJga1ljjNEQjJPS0Wjjf2a/wA7D/1FquGdj8RmwrXLnhS09wFixyhVCMfCOY1Gq7Ada7nxv7Nf52H/AKi1XFDhbNnh2IGHzZWS+/iJzd4EgzOxGUbabb10W0UyNjsZbxPhylWK5lLrGcJBMMHaCNNxHSYMUbE2hbuXhEj65Co0gtIkacoHsFTuzuIY4i2rEnwXAZ18RtkgfvT3GuKWrd2O6Rph2Y7tJPowu++pqk/Zm470UrLtP+X71qBB39tWLtfhBbc5dEGUBehZSSYAjWKAWrU7nKOpB/wqTRPRcey9xfENADYlmI2ORlknZQdJO2i0es45mwjWxcURdJLG4GgEgt4l3OukDnVV7LX/ALRetkjTnDJHMU7hrpWyWUg3BOVfFqStpvR9EnX1+uamYl2yPwy0LVwK10OrE5gocbAwQSsDSaGcQsqbl1g5kO5Ayk6ZjEt6q3wWLuBhnZsjGSXmJB1I9tR+JDxllJhgTMQNSwI6cvzmhP4H8kzEFPnS5J31nmwLE89OQo9gb8EQdNNTzCpI18iRQC/dBv2iAPQHtJzH270UtXz3JO0qTqPK1t6utUiGDL9nxsRo0naI8SnWd5oj2UuMcQEOg7vQ66kAbzvrNQcNiCDDdZPM5suWDJ9VFeBplxSAGQLbesSY19ojprQr6MtHZLDA4oDT0L35m3c/vSrqtjxIYWF7hxpoZEJ7DEe3zqqdiQBjbck6d6duRt3RpH7DWr1bup4PEdVwg2PmNCRsev5xNTJDic/xz3AyXGJLu1k3CR6eZLquDryP6xtRbheJy38PBc5UzNAn0e/OUwNToRH8fQ09xzhyhE0OjHQsN7V1wPu+Z9flUfhH29ncfV3DpEg9zd5GJ29tJDZp2wxxXCvh0JEWcQbvms3QonpJBP8AtL0NVpnIuXWkyoYiN9MbfAAnzge01Ze0/FFtO5y3AVS+2htjQA7MbZ18QgmdtjpQ7GcbJLjKwjw+K6xnNirtv0ViPsyY6QDMaiQx65ijcQuDq5s6/wC5eHs5H86N8Swjsi5EZiA48GZtVtgawBrv7JG1VHhhY4VWB5WTtME23O51PrroV+1mS5opAS9AEgStomdTqTM+RAiKHwS6Vzshw+Lt3PIPdXzBGom7aI0O2sRVj7Rvbs2nZ3KyxCSCVL52MNAmIzbeVCuzeH+uvcvA2xI3u2RyO21D/lXuG3hUKsROIEkkmQDjCBBnoB+VNq1QLTIGK468fVLafKynVzbnxhRq8AAk7kiI6agD2l7c31z2FCoWRPGsyBcRXMTsdYn+wDw/aC6FjQQGuSoXUtAJIIIY6DQxGRelCHwTPGVg2xAYhWObXSTB9hNZx8MU9o1fkY3ZDRCvuIgfxHUR7BRfhnFXw9/Nda6vp94n4luL4gVOkMIBnlFBZa22qwywYYdPI71m5ic7E3BJJ1YaH7vLbQAgDTetWr0yE2nZacR24uNpbD2yICENm3OuZIhzGgB2/OXsdxTEXwFe1bveGS9pe7uqqaEOVMQC3okEHeqzwnChr1vKZlxAgzOblGjECGjzrqWC4XhEwzNi7ZJIKd2wAuQhzEoylczLbViNiJEzMVGEY8QT8/tlZ7M8a4cLWW+mW6DcKu1tWmQmRSQCQAc5On3qu3YriqNiVsq+c/NS0gMBHhGmYCZmdPOuZ43A2fnLJhWdsOxQhbkZ1OZcyXAQPRGbUaRGusVbvk4//tLgz5yuHugmZH/ZQBGkAdKMVZWTxo75xv7Nf52H/qLVebOBcT7vD3+88aIpBQT99ySI00MgGfLevSfG/s1/nYf+otV5KwGPZHdVg95KsGAKkTzDAg7VTM2F+I8UQXLmWyB4FcGImRbYg+Ixy1HnUbFWLN1le6zKTbSFBA0IPILrULGXnDE6ARBOn3QAJAAAEACKZtYk3GAYmABBG2kae0fvUubrRDdcHu0Ti9cNxDICr+YMfsf3qDw2wCylllZ8X+zt+9S8Scp5jXry1kH2ftUW7ixPX/pSj5GyVJ1oJ4C4iXXygeIQBBECJIG535RuKi4jHOAEWQoMRuVbnEiZ9tDbuLYncx/fSmlaqxvbLUX8hM4gsIcZtJBJmJEaDltrTfz0GA4ETJmYnTkPVTC3tdz6JHtj19abnX8t/OlihYk57YLK4YEAAQzaiAQPZp+tSTdIt76ZX/QWxBkdf2ocbvTr+cevqdfaalDEzlGglSCI3E6+rank0Gxy2FuA8m1J3MmAf3n/AJ1M4BeK4oCIlWkHqJP5f50KKQZEzqxHIDMwG3Lb86n8DvBsQs+kSBOo8IRjp69B+VWM6D2BBfHW9ASHvLlB1+zuAGN4kxNdFsYcjuyywAuDmY+56e/MVybslZnGqJkkYjygtZvfpV+sW1zKfCP9VM7DVcqmeYgfrUyHHhI7Qdz3Z+vWVztENs9wnQRpyHrqu8FuJ84sNnEtbdeezWrwUGectS7RlhZVGYsbbIFOWC0iCX0A12MQOfqD8JZlvWCCM0gCerZkIPqmfMTSiNomdtjZD3A/eNls382QqgK/VgwWUkNJXl+LqIDcQxFoNcy2SDm3a4TJOJxJBGULEEM0fxQdpot2xeybhLC6S9m4SFZV8D9wQNVJDSU5aQwjaAvF8ZZXPFj0m+9cY6m7jCG8MbZWMfx+QpoCTgMRGDgKNkYDXTLaOg184medX8cSYIpRnt94GbNbAaX0yiW5xOmm29c3wtwGx0+zAInnbEjXlr+ddE4Dw43bCzcVVQJM6HMyIZJmCNtD+tE+BHoB7L8Tv3L164WYMTaVtSdGvoGjfcbR1FQvlE4rdXC23zlybqGHJYQUxJMgnzjT8HlRrgHDBYvX0JUsrWZOij7cHYmN7c9dKi9vDh3tWDcIYLcJhIaZa4zbSpEOD7ZFK6GlejlDX7LR3ivaZkJLJ6JktHhOsEAfnUvh3CVfO7XvqgFBKQCeWubQRA361mzZu4u81mxaViC/drFsPkUmFBbXQEQoNSMP2TvkLmexaV2Npjcuhclwf9neVQXRttxAkSRV5r0JpL5BfaUgMtpAVVB6EknMeZ9YjbSNqGYJkDqbillnVQYnpr64orxEPZvtcLqbqONbbArIiMrLuI6VvZ7Ps2H79iiqTubife1EqDmWfMUZZOxtYovfC8fw57Nuxcw4VELFJOaGeZPiJ8vvHYaaU5dxWCtZbV24sXDdyFgZS2SbalTr3YkSAdwPKucW+8sjMQcsaGDBP3SCRBFRsZxNrqojKgyaSqqrEaAZniTHmTUtXoF7Ok9kbi4dPCUuXruJOiMHDAKjTnI0QZwGaNSABzo12C7NCxiLl7ODK3oGmgcoYnnEbzr0HPlvYzFG1fZ1ZFfu3W33jZVzsIEnnAMxzIA51fPkq7TX72KuYe6yXFFm4RcywxylQPEIkGeYmli7KT0d2439mv8AOw/9RaryMrKMwgAzOuuvIzy/5165439mv87D/wBRarxteueJupJFElZnJWb3cQ2WDsQRH5Saa77KZWVHStTuAdh06aU21NJAkO3sQWM0zSpU0qKSoVZQa7xWK3tAHQ6efSmBvMAH9P8AnWck6ikRGh61oWI2/uakk3try9g9fWtUHs/at3edgd59samkxkf31Ov60AOPcgb67cjK76ec0Q4LZz31dQAoJECSfQbX1cp8xQy82gETpMztJ/v86m9ntLxB5K2o1g6a00CWi99hCPpG1LfeuzO32V39P2ro+HxCgWtR6OB6/iVd4gTO+1cy7C2v/wCQstIMXXkREDu3IbTTf9YrpNm02W2coELhZzELBRkLTPQAmlMI8BvalrKhbIXxbzrlkArlBneOu9VbhTfXYcxs6z6p1gHmJ3qR29v3LWMw9nNmVwx15iNP1mPXHrjcLUDEYeSfEybiAJbmTsdYnbSiK0Nsn9osCl1gTcX7IJuoPiSx1Yc7fT79DsV2fW5oGJYkEBczyQbx0CoZ+1bY8lq04rFNbYgPbU6Dwqs7KCS4JzflsKZN6849LENPQEaRzIUeQ1OkioyZVIrr9nL9uyT4zkGYTbyEgBQoyuwMjqB19VXDgXELfcpYYHvLtjvVKnT6m1ZzFtNG5jr3Z66heK4O8LVxu7uCAdWuagwYgFvL86MjhZtrhbo7sE4NklrnO7asJp4QYAU6a6mn1CqhnsrZa5evtBLKcLy2+suNrpt4R6oqD25wCZcMLzmyPEB4QQXyWvCTmXKd49R6Ud7OJ837wvdw75ysfV3WICTp6Pikk6/9ag8bm6StxWvWuhsraUaed1T7T5U1G3sWVbObdreHW+H4u21t/nCZEud5E22ZswyjKRplGozTPSKgWeJ4i59jZuNN3vhktzFwkZYKoWy7eGYmNCa6JYv3bDstm3aOFBBto9wXGRQsRbBVlGpaPFqCBNO43F99ayi9dVTqGR2VlIPn4gQZlSeo8q0XibE/LRUeC8LxVxb3f4S8HY5le5b7uWLfidQpP3QCRuPVSw3ZviCBjlsgAsSpvW88EyAO7YkN5edWOxxrEoxFzGZ0A1UW0hh68pIOh0Bo0/ymYdJDYcxse7AII8pUAg+Z9tU4NE5Xw552tDOtlMTdGYqSAZlCSYVyUWTzmOutVRuEMfQIb8usDby1oz2jx1q9iS/1mRsvd7SArMF0899SCJqBaxSrkMgwz5hME5zplPMA9DyrN90WuAa7bI0IPl/nV8+RT/X3/wDL3f3t1Xb2LQnLcUgmdd9AzKJG/IGfIVbPkfsqMfcynazeGszE24/xpjPRHG/s1/nYf+otV4xvnxN/tH969ncb+zX+dh/6i1XjC/6Tes/vQBhT1rZD1pushooEJqxSNKgYqyKxSoAeuPoP1/Stbigc/wC/7/elO1agUhG7HQVsG13n+9awx22Imlp+/wDf99aQjR2102ox2ZAN7YRDRMzygDqf+dBKJ8Bcd6ATBIIXoWJGhPKRPtqkN8L38nYzY5BEjvX0OoMWm3B3rsAtgbiPTMAfeVoA9fTpXHvk0uxjLclp71z4jIH1bA6+rf8AOuzNdtkZQy9N82jQToJ1mpkKPDmXyoYO62Pw91UJS2rAsIgH++VR+HkHEWZndB1HpruOdXXtnhs1lfDABO8AlSJ6GKpPDLeXFWD4lBa2CSBEG6vmecamKa4NnRLpAbTIDvqRPhVs2ykiM35RyNQcZxLD2n7q9ibaM+yMSNwi6hiIByxJ6edY7R4lrCYi4ACLdt2BK6ErZYrOmoJIX/drh/CLnf8AfNdbO7FWJckyTIkmskr2Xo6d2z4qAptW8xk+NzlA3MjmT6TGZ1giqzwTtOodVckG2cg8RykGAFg+FZI0P3TmIkkzBxN/6u2JJ8IjnIB0J/Kg3CkIuOWAIYgg6EaZp/etEtENnZE4hnIW14yTAljbEHmZBMR5dOtEbOBUohvoTciWVCSNQQBJZZ115cqqPZfBZLiEPchkMDMcvojQrOkGfzG0VF7ccYe3jbFhbhFtbQuOo0BLox8ZG/qPWolJt0ilFVbCPaXFIlxbVm0AAFV2zgHMJ9IKNTtOu7VV8RjbnLux10LHnzZo/ShGN4gqYhrrTlyBFgzrMkAfnQ5e0JYaoc3kTBjbkTVrL2S0idieIMwaLrQpIOWF21MQB+c0AxLNc18baFjqWgDmfKNZqRat3ShUIdZzEwILb86M9g8AXxDbGbN1BrMMyFVzAjxKTowgyCdDNXTFaAMpCh2IKohWBI5tDeeu9Nq4COP4Ao06upJE+qm8QviOo8Iy7/hULIOxE9KbtxkY8wVA9uaf2FIoetYlSALizGzAw358x5VePkZuN8+uAzDYe6/l6SiaoiNbK6yrgHXcMeUjlV9+SC4Gx+nLBuPbKT+poA9F8b+zX+dh/wCotV4zxKw7es/vXszjf2a/zsP/AFFqvIF3hzMM6FW3JCsCRqSJG9AmwaaxWW31rFAxUqVKgBUqVZUT09tADuHLEgKJOvLyk/kBTt7ClCAdiRBHn/jFSsGy2vDeT0oYnc5MumXWCdZAOh61Gl3U+IFUjdlXTWIkgsdNhJpO7AaKRIPq9oorw7g9y6gK2LrZpAKjQkRI8okb9aEWLZckDkGbUgaKCx3PQbbmifCWSCHxBtSyyIdhBVszQpgmQo9vspNWS0Z4rwC7hu7N5cguglTMxlMEMNwf3kRQkAA7896PquE7wZA9y2JzC+Usk9MptMZNFrfzN1GTDWV0Oue62/Mzc1P+dHBjfyWXz9JWF+7NxjPM92259legbcEEAR7Dz22EV5u+cthr4u2XW3cQaBIEg6EbzqpOv/UWnBcZbEIH7xjMypctB5g/3zqZMpI6B244zZ7soGZ7isZRQd4I0Og59TVM4LxBWx2GRXObPZkOCswymBIG0cp2qP3fn+w/esC3qIYSNd9vVHOkptaG4WdK7Zqj4bEWmuKt27bZQdlDFcvM7R0rhOJ4FcsaK4ZTubbZpid10q24sDKTAYjksA+seXl+VV+7xgIfHaI85/6VKbXB6BF/iBRAndsCABLAiQPXWvCsYDcEjQk6evMY/ajVnilh2BDZW89BH3uo9GdaGdosHbXxqwDSMy/7SlgcvKR+4rRT3VEuOiwXO1z4cIbQylcgOgMgAToZEGPX50ZtYK5xtmvWxZUoEFxiwURBCqVaTlEdSRG5rmgDvCkqBlzTI0UAxJGxO0HmR1qdgMQPm/dkEfWHKw0gsFEknSNCNd9aqhXqmHMdhrVourtbCqcrFQWXNJ8OgOpCk+qhd+5ZUd8pcrIQZPBLATqp1iI/Ohd3EKLTIGLDvQw5SArDMeh1GlRxiBlykaTPh0MxEeqryZKignd4kFUNbtqCxaQSeWUiYIGsmrv8mGNUNmOlx9NB9yWV8kfeHhMnaSdYrmTXcwA5CY9oA1/KuifJxxC2otSVXuDdulzOgCy2wMjKx3/DsOabClo55iAAxhswBIB6gHQ+2ms1SsbcU3LhQ+Es2u0qWJGnLSNKjE/tSKM93pOh/wAKvvyKf6+//lrv7pXP5q//ACKf6+//AJa7+6UAenMXhVuqUeYJB0YqZVgykMpBBBAOh5VG+iLf4r/vF/4lKlQwF9EW/wAV/wB4v/ErP0Rb/Ff94v8AxKVKgBfRFv8AFf8AeL/xKX0Rb/Ff94v/ABKVKgBfRFv8V/3i/wDEpfRFv8V/3i/8SlSoAx9EW/xX/eL/AMSs/RFv8V/3i/8AEpUqAMfRFv8AFf8AeL/xKX0Rb/Ff94v/ABKVKgBfRFv8V/3i/wDEpfRFv8V/3i/8SlSoAX0Rb/Ff94v/ABKX0Rb/ABX/AHi/8SlSpMBfRFv8V/3i/wDEpfRFv8V/3i/8SlSpgL6It/iv+8X/AIlL6It/iv8AvF/4lZpUgMfRFv8AFf8AeL/xKX0Rb/Ff94v/ABKVKmAvoi3+K/7xf+JS+iLf4r/vF/4lKlQAvoi3+K/7xf8AiVn6It/iv+8X/iUqVAGPoi3+K/7xf+JS+iLf4r/vF/4lKlQIX0Rb/Ff94v8AxKz9EW/xX/eL/wASlSoGL6It/iv+8X/iVg8Gtnc3iOhv3iNOoNyCPI0qV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176" name="AutoShape 8" descr="data:image/jpeg;base64,/9j/4AAQSkZJRgABAQAAAQABAAD/2wCEAAkGBxQSEhUUExQWFhUWFxwaGBgYGBgYGhgcGBgYHBYXGBwYHiggHB0lHBocITEhJSkrLi4uHB8zODMsNygtLisBCgoKDg0OGxAQGywkHyY1LC0sLCwsLCwsLCwvLDcsLCwsLCwsLCwsLCw0LCwsLCwsLCwsLCwsLCwsLCwsLCwsLP/AABEIAPUAzgMBIgACEQEDEQH/xAAcAAACAgMBAQAAAAAAAAAAAAAEBQMGAAECBwj/xABGEAACAQMDAgMFBQUECAUFAAABAhEAAyEEEjEFQSJRYQYTMnGBI5GhsdEUQlLB8AczYnIkQ4KSorLC8RVTc7PhFkRj0uL/xAAaAQABBQEAAAAAAAAAAAAAAAAEAAECAwUG/8QAMREAAgECBAQEBQQDAQAAAAAAAAECAxEEEiExBUFRsRMiYYEyQnGR8BQjoeHB0fEz/9oADAMBAAIRAxEAPwDpFqdErgCibC10jObgjFs1Ii1PtrMDNV3LrGttRvUivPyqIrmkhM0lTXcjFQcVKhpNCTIASDmp0M1jpNdbaTEkb93WOtYHio3v02pLQwWq6C1ytytl6kRuji4ajqYsKiYU6GZ1aOaJig7ZzRQOKjJDwZGawNXRqF2pJCbsbukULdfyrLhqI1ZGJTOdzRuVyjVG4rnNWWB3N3DbbGikWg9KT3o9TVM1YKpO6uLgKLsPAoJrmQPQmtrdJn0MD8J/Gfuq1q4Mp5dQ65q6GfUk1A1aGKSgkNKtJhtlz3qc3JoBdR2iprd4VFwLYVVa1wmK7URUSuD3iu5jNQaLVJEj3MUHqLrQY7iKnZ5oW+wBUHuR+GTVdaShSlLomWUv3KsYrm0dG7PNZux9ahWDwf6FS8IP8x/Jf1qcGpQjJc7diqV4znF8r9zpXrkXpJHlH41GWrajE+p/lSqzUJQXV2/hj0YucZvor/yiUNXW6oga7mrGitSJbZqYZoZTU1o1FosjI6ah3jmpNIfAJMnz+tbdx5VClLNFSXMnVjlbi+QIVrhhUpqBWkkeR/kKuuk0nzBsrabXIiuGa5VJNSla6FTKbXepJZWKOtxS/dUqXzVUothNOaQu09wsxIXB4Ofl39c9+aJ4ECAfXifM1zZtIQAnbg8+c881JatGY4HOMT9Ix2/GpK5VJRe2hsoe/NcFaIIrg1YUuxDFdAV0RWwKQkjFFT27sc1GK6AqLRYm1sbNyord4e9DENFvBYAkDfEAx8hU22gOjdTZWvuiO6++KEs1sKGRVWFlgY78ck1l8Xnkw7S52Rq8Ig5Yi75Jv8+5IuoDuYnxEsCVIDAbRIJ57fhRG4bF5yx7HyX0xXGp16u6B0IndBKgr2Zskfl5itraWBBGD6gcH+EiKy6HEqkKcY6aGrW4bTnOUtVc4ZwByMGDnjImayzZ22bbEndMNkQTweeB8vIVB1nSk2XCvE4EMf8ADA8U8nHbn0pne0umMNwCxlQzKuQYMAx5VDE8QnUnCVtncnhuHwpQnG/xaA4roCubSYEEmMTzMeZ86kQV1Kd1c5ZqzsdpbrLt4IjMcBQSSe0CZqULS/qepS3YuF4IZigB7l22gfj+FU1aqhv6/wAK5fSpOe3K3ewRpjAAM8SJBH5/T76lOah1LXVCKLTeEGfhIYKB+9PPpzg10Nag3cYHmsn7zWZw7G0/Byzdmv8App8QwVR1s0Fo/wDh2LdBoZL+W4/hA/lRel1QaRkZP3AiOO+eKW6AD3dxy25hcZsEjw7jypOMYirMTjYpQnF/N/hp9yGHwUnnhJfL/a7BBWsCVOIIkZFckVqqV1dGQ4WepCBWFa7IrRpxgLpd0YXYQw78bhEjj0jnim5WheoW1ENHiHEYnBxnB+VFWbm7IIIgGQfP6mmjpoKp51mRwy1wy0SRUTACM84HrU7lNiArW9tSlKzbSEkRgV0K621uKYlY1Q/9n1pX010wwW5fuNDQTB2kA1x1rU+60925AO1GMGYJjAMetS/2ZkjRiREvcwOBwAM9qw+Ny8kYm9wOPnlIf3dIm0blkIT2gfFB4+fFKtRoNOjgFFByGlSe+JYSAcHirGHgHzk48/Ef+9JeqdXNtlBVftDEM0F8Hw2wfLJE8ma5k6W4r630G01uVmFIfmQYyvoRIppquiWy+7Yu2eNluO/+GfxqTU6lbmnu4yLZwRnwyc4wQYxR2oOD/m/nUuQxX9NYFsbF4BP4kk/iaOW0O5qBuTHnUyr5121PSEbdEcZO7nK/VnbADNee+0PW1axYBQFnu7wJggI2ZjgkMOxiTVx9oNd7jTXLgBJUYA5k4H4mT6A15AFm7BIYxz5f1mgce75Vfr/oOwKfmfLT/Z7Pf9+GFvwscx/eZmZ8WwL2PeltrWLtlveKc7gd0LluScd6t8gqrd58z3j9aG1ul8L+GZ4+Hukjn1x9a5dSaOlyplZ3WzzcSfVUJ7eQntzPehumX9N7hkYIwVrmxoEf3hI5zEx+FWhNKGBD2yGGDjzIiCvPb1ofpegGy5aWVC3W+FmTLBCR4SO7H86fNdDZdQCzetNItFdoMwoIAnPlW3ovUIBB7kCT5n1oV67LAycsPBvocfj4qNeaXUiNcmuyK1FGALEd7qLMCDcg52mPF5gkOFxmJiBHEzXI6wu7JQyOQdq7Y+E7T+fEd5IBetuHZtuKfAQQu1SrSCGyfLce3bjyy9etpbNqZDRtBWYEBjIyYBODHcRQDct7mooxtbL9gzT9UZ4J2qCSAdwIxHcgExI/+cxzqMuGJMAwJjbJEFomY2g/fNIUZre/IVkAaZhmQ8HPMcYIjE9qtnRnDp4t0rGWk9ieT8+eMfQPTquflluRqUFT80djrTDB4gHEcH1nvmam2Ud7jyqO7Zii1LkAyg9wUitRUjCuSKlcrsD6qyroysoZSMggEH5g0p9i9Rd/YFuIQF3uICAnDkbiWb0p1f8Agb/Kfyrn+z+yDokBAIlzH+2aw+N/BE3eB/HP2CtNrrwuWxct7rbAyQPEpG0ndGAM5+VIuoMt83bi3AfeqoWLvcbNwQboBA3A7fPPNXe3ZAXHADR8sfpVL0OmQ+4OxfDdcjwjE7ASPKufgdBKxvqfVLdq2d7ybiFBB3EsAqhsejwT3im17rOYa24zwIYjM8ClWm0CLoXCoAAXMAREoas2s0YLb8SDwQP4vv71F6aIda6i3TuLg3qCASR4gVMhiDIPGQan2iur7Z+ufnUBM12lC7pxv0RyFfKqkrdWJfbfVONHcFtSdw2sf4EPxsfpj5kV5lo9PtuH6/l+tes9eSdNe/8ATb8q8j1U7vDM/wD80FjlaaYbgXeDXqe/6FpsWz2KofvFuueqa33aF2YIigEseBGAfUycD6mqxoOlH3GndJ8VpC5m5M7VkyGjme35UT1Szct2xbdmuLdfapxKSFO5txkgERA7H61zLV5WOiTeW53pesurmbgfjcGKl0VjKFthjaZwe05BBpx0+6DevleCykfVP1SKrGn1KC4GK3CHYWduycoAG3GYCsCAD6+lb6Rr9R7y74Ba2omG8bY96CTtPOGGOcGlawydx1rV49CR9xoJxUli7dfJW2UJJ3DeDJJxtYfPuaK/ZMV1PDaq/TR9+5zPEaLeIlb07C2K2Lc0wt6MntUp0NHOqgJYdsoGs6mrMBaLGCCXDMNuCGOOxgT5x50bptCoUXPE25SFOT+6MDOAYYD5IZyRQej0W23IMK4kiN24yCBj4fIRgeRmKsC6Qi37vcJIGxoj78kRj4ccec0BCLk7yNOpKMI2iV3qfTXZzIIhdqkYEboXM8ycxznvVp6dAsoviBK52svYAGG8vKg9GFYQF8ZDK0hWAG6WO6IjduIB9MUy0mmtSBsBnMtg8eFs8/PzjyqynDLLMuZTUnmhlYxtEgCTJqbeDzXL2SK4C0ZZMBTknqcX1HaoIohhUeypJkJK7FPtJYZ9LeVIkoRkxj97/hmj/wCz23GjtDtD/wDumtdSEWbv/pv/AMppZ7IdXZNHZK2wVIMEkyftGngERIMVh8atlizb4LvJF1BhT/lb8qpWja59gBcBHvH3fZpnKQBA8MenNOV663w+5YAqfEPEO2MZnM0qS5bTaN0FWnxKyk8eanyrBi0bruEaRX/YLm8qT9p8K7B/dmMSasl/O7EZ5/2h/X1qp3upWremuIbixDZzHiQqBx5kU8v9btkEZHqVYdwfLyFKQkQ3ssfnW1WubN9bkshDCYkeY5ohLZ/qf5V2VGS8GL9F2OQrQfjSXq+4B1lR+zX5/wDKf/kNeN2tRLjwntk+uK9v610xbunuI8lSp4JXjI4zEjjvXidrtPO1Z++gsZLM4tB2DjlTTPb/AGYedDa9LQ/4Qw/lUPtOo93baQNt4ckDMDGa69iGnQWufhZfue5+tZ7S2w2lEifGDnPaJrnZaVH9TfjrTX0Etq1BPBjUbviXA8+f8Ip5p7YGrYH95D+F0fyf8areu0yH3sBcXkckqPJ88c8Z5qxu0atT/gb/AJbL/wDSaaQy/PuFiwAWUQBIP3gfzJqVEjmt/wCsPy/mR/KttW1w6X7NvUy8dH96/ocH0qW2k1imt7ootyBkihabV7VMjapQbRK4II3KDtkQDuiCOPlTFtXbuuVtwwUbg6rOWILKSRAPeZ4IqjOpR94YlQzbWQsyFmA2bWG1Z54iYPIiW/RNBcS4AHMBS8MAWIZ/FCjLDB8u1VU68r2LJ0I2uW7p6qw7KCSCN0f5pkZIIiI+poy3pyjk+7ZpyGDkwO4yaBXWWLN9U8PjBkA7w4YEkjHhyOB5maf27wUy5Pu58BjGRiYyMYHH6E+J1BcnNBGnUEcERiDWrmkmudA5YvK7cgxjAjE7SRJ+flTC3dB4zkj6jBpnUaHVNPcVnQeZrk6EedNbiUNcMVZGrJlcqUUI+u6Xbpr57C0//IaT+xursDRWUNxVZQcA+dxmAx6Gm3t9pGu9PvqrBfDuM91QhyPmdsUj9mdIR07SsoJJQSAPNmPmKyOLTbirmpwuCi5WGt/3fuhtvAGQTDZwuZAOc0kbqdslyTdYKhJO1mByPCMYyJxOJGcUV7R9MHuluqIuKngYAyJ2k98/IzQSWnCyDv3IXGYYnKlSIncDJzPFYjlFbmvZnS603lcC5uUo8qwH8DHxY/TjirNf6Qkq8HkSRIxuXn6E1QBonf3tvcygJulTtZWzKznEiCIwZziKtraHYUWSN0AHe3/7U7yiVxyECnAj9e9b1ZLoyrywgZK8+oyK40Wg92IZ2Ykz4jMSBgT2FH2lCjcfoP510tTERpYWLe7SSXsc/Tw8qmKklsm2/uRaXxWyO4G0zPMR3zXgDvA4/d/KvfzdH96nHDjvHYx55+6vnjVnc0QQoLZ8wp8uR8qEjiFVpx6rRhUqHhTfR7HqHsforr6G06u+7cwIDFYhyMbfp2pqXdQPe3CQ6wEuDeBGSZEZyMfOlfsH1S8NIGU21QO/xj1U/EWA7imHUeqXFVS629gnxrBKnw7QAzRnGRMR25rJq/8Ao7M06fwLQ4bUhmZTaslSASxNxQYBIJUMSOOYj5VHreqv72yba2yJYFg7NB900KVMH4VOZ7ChGvXsndGd0lPCYOQDyBJGScR6VqzrkT3LBCxN0TsVgoO1lIYsAqkhyP6mopt7Duw+0fU79y78FueD8a4kmcj596fuar69ZUOD7q7wRKhXnHYK0zz2p5BImCPQ8j0MVq8Mfkkrmdj15kzsGtMKimK3vrRsA3PHGQXlMqVuKpYlFVl2mSHLT4QWMR2JzJxTH2e11yQG3Mi+HYCdhDNBECWjd6EH6VHprWo0147WCui44UXbSeeCZIUZkEeea6u6m3e1Ba2CZ4GwYk+MOCQBB7TIkZPAET1vzCuVuRcNaBdazcSwCwI2kByuzhtwAAxJHc5g0Tc2paZBcG9/DDAMQW8IC4/hMCJ+tIfZtbtx1Zm5EBBuWQTLK5BBMbpkQZ7nu112iCXQ9uwRABc+8bBO4qFC4+JVmY+vNXu7WYoVk8r/AD7lmtXGBJI2lguHMwQD+H1Iwe5rNJrduCCCJmccTkeYxP1oI3/2iyYJMAg7pILAmNrEZMicHPpNQ7HG4yziJ8QHmASymMfp85tTVrMqad7otVt5ri9jkUFpXgeR7/qPSjveEjGaezixrpoqX9oly6NBd9yCS0BogwhP2hM9tsj60R7Er/oGmHlZt/zqP281nutNtKybzrZAmP7wxjngSaX9O6lc01pbXu1IRQvxGSF4nFZnFJpZVc0OGxfmdh7rLG9LQ8RBcDDbCCVO3xRjxR+FUjrOna1e1Ny97zHgsMpMb3UiQR+9tD5GcU9HtAdoW5p91ssoJDzAP7xG3tE1Jd6pawBqCVChF3WWlADIMrEntkcH51hyzZs0dVt/JqrTch0GmYaa01wMGbd+4oB+zJJYjO4ERnygVZjaGxSRJAGf901Wdb1nTWwB703bt47FVUK5KxhTgZiTzJFMP/qBAgV7dwEADKzkAT+RqVOLinm5jX6DbcjORIxG7PoCB9QaH67cBt7ZPjZUlckEyfP0FI9XqtPeugkFSwjxIRO0Ccg+Qit/+G2iPC6fOSO2Px/rMAirWlUtfkrIqp0o0725u7Gvs7eDq23cZljux/e/aKOTwHj7686/tV6E2nb39oeBz4iP3S3f68fP51d7PS1nDrHpcb/H5+mz+uc1nSTcUqz7lMSpuAjlex+v3CmpzcJXQ84KcbC/+z3Q/wCh3LRPF5uD5Kn6VYr3TFuWltGY94Mgw0LJOR57Ypb7KotlGBZQWgmGBG4qwYA98gU2e+IJRl3KwYeIQctI+RBI+tNUeaTkSgssUhLretBGdUsK1pGhm29/U9vnBrNTokCC4nwPdt3IIGIvWty4575PnRmq6ZavMWFw2g2biEATMdzj6iQa31t1Ww4SQlu2xHqRDTn/AC8/Oo6aD66mrXT9l4OSdpMBZJAIjsTH7p4qwkUFeXA8tx/N4/lU5eK0uH/MvoA435WRalKDNEXmmoDWvFMzZMpd/Sm5ZQkHePFLBht3lQvyXgQCQeJ7VXBYPvIUqwZA+3dBLHasIwEbs8MeFzB5uPsnqWLG0TuVN20kfDBIGeAfCPwqv9d6X7oJeBLK7MozkAbRvBPJ3PPlxwKGqq8VMtpu03Azo+pZdqJcYBBBIIkeMkowC7pULEwIJOcgi6Xbt1PdDtPxwewLFju47GFAIGMyCKlqtEfdjUWCN7lC0oVksriEJJhpWCODI8hDazqNQUQAoUMMCgfcIAGDugYPrmAe9PTlbRjVI3V/UaWbLJcZkZedxBLEFmiIBMcRB7euaa2LDTMrBGQF5mZPimZnjFV3SaKYNm65Y+EC7t35EkRtBXIHEfKAKm6Zd1IBV53AwdwI2+DBZSsjIJwYgEgnuUpQtqgRxqX8r2LdyBNbRo4NCWdM6yGIIEbSJyDP39s+tbIirowUloymVWUXqio/2k9W+30NgKpLXC+RO0gqtthGQQSalNvVznPzRm/MVWfaXWC91qzbC/3b2kJnzIYgDt8UVclZgJ3MTvAmcxJMfdXN8Tv4uh0PDtaN3zFGv1GrRDtVDJAj3QEyQOZxHf5UWdaIE2H4yTctgfOIP9E0ZprpLlWJZQs7SSRJjt3y1D9T19pGCxkn91njlQcz5sBjzrNu3o0H7cyudZ6wvv7FtbMsXDAuZAZfhAZR3gyKZ3tY+DcsWpmR47vMHiRzHapOspbe3bIBkX7UH3jn/WAEwTzmI9fkaIe9729bZgm5TcAAAgrBScYxvEg8xU000rIi1a4Jc6ubYANgiSBgOY+8cAUUOoaU9rn1tR+ZozSibjqEU7F8IGN2E+I9zk/dUmq92OFUHuTkD0HnVd+qJ2Aff6Xu0fNB9eK3d1WjRCTfQAAk/EMd4gUKeqWd+0qO2WVQCfLAxPlkmnVjRWLiiFyTDCAY3A5wMqfPik3bkJK+hU+kdR03uEVPegAvBFrcILttBJOSBz696OtaqwRBZjI72iP1rOhaZLYayTBF66BEBQBdwIPo3l27VP0fQhrCtcYbwIaQvJdmBGP4CPSrZWu2QXJE2jvs6Brd19uR/eREY4MHz+6lnXzeD6fffYW/egOrPO4EEzzMAAjA7/Ki7+itJhgBwMQY+cCkPtV0i2nuby7iVuoPilYZvIeoH3UqcvNzFNaD7EnbqUHlNz5x8VWDo20CWvh2OAPeAjk8Dz4qvr0hSWDKnhAMZzJYDk/4aZ+zXSraXN/u0lVBUgSVLTkTwYBz61fg5tVVYpxME6buWFtPXP7MPOiGvVGbtdAmzFaR5p0PqyW2i9bO5jyojBJPxD1EjEwJ7056yP2rT3bYKkowM8FwWU21APbjPmoqq6C9NzYybgxGHliNh5G2QcBh3IgUz1K+7EB94g7NxEp4iYbzG7I3Gc/4cwjFOOo9STTVtOxn7b4UWYWUTawURG4NuxJ+HbuETieKf2tSFvMX2bWX7T5hQocT5qQp/HIym0dpLioGCwREExO5XWJk8DsBEkHvXWk+y1DAMGtqoXsGeGACz3wCMLnPnicYqLXqVTqOWa26vcsPT9SqsCoUjDYQSpAgiTEmDgjtI9an1Yt7y/77sqltgDciBMQcScZ44ioLCq6QMxhSO0NxPcSOOIHlgtkQACYEDvGMUV4MWBPEzQH0zTG34Cx8JhOSu2JPlETGPIc5puEHmD8prSaYtBBGPX6VtkjvTpRjomM5Tlq4lG9qemW06horttQHuXYcgRuIKbWaMkiafPo2IYErAYcDuVGIPb1pb7Vn/Tenj/8AKxOfLbTptbbKsd0Swg7W7KJ7YxXPcVt43sdDwq7oa9Re6m0GaF/uCccgyh785+VVHeCts5lrjeRE7rZJMjz+WCau2qhw6q2fcRA5nwcef0qrN09gqA23O24SZU+EeAyZ4GPwNZ0TQkCrqwNytO1dVagxPN4E94iJGY4+VMGc/tGxF8Vu0xmTHiNmQI75maBOmZSZWAdTYIkHxfbD8DTfUEftQAMH9mbIzn3tr/tS/vsL+g3TgrdcHuuW7Ruz/XypF7Qa4w6qSsAQfQtEj/iH3086vdKpcdZk2vCfMllA/Oqt7hmW7iW2qBiZEofOcEt99QUfNr+akm9ATW3vjEkj3iAggR4lYGPMEAc096J1E2rhQHwhoByds5APof6zFKNVo3KvCNMoRg5hTJGPU1NqSyORtbaShMAyS4aSD6eH5RVjStYgm+YxuXvFfZsRffcBnaHW2TP31J0LVuNLaaD8CsxPyKT6DxT9O1Q6C/vt6qeRcAMea2rQP0laO9lrZbTIcbTZcEx3V3/ktL5X7dh/mXv3FvUb03LgkQrQPn4xEzyTH3ilHX7p9xcH8LK0eUOO3yNF9VQi5qBj++PZfNon8M+lDdS0YuW9R5+7k+sEEU8YLMvzoRb0ZdCFBuNAjcrYzIBYk+tF6TUqm44Hhtznsdqz6ck0VpCrLZaB4rKn8VP86Te0OmU2BEKdoyZA8NxO4z5/fUqTcJpoU0pwsyyNWxS/o17fZtmdx2gE55GDz60fXRxnmSZhSg02jx/Q23BBIIG3eMRyHksACZ7/ACjPem2r0u62YZdpIODPiLGCfMnIwMeHGZqFdezLbZwQASoxuJVjjPcgN+g70desLsQ5G4EypPilgSBngCY586qglZolUk7p7A3SmAybah18TBoxh4KduBHnz6Vml1QDKHWRczICnnfxumDLD5T9yjqbhDIyzqBuJJLAgSwmcj/q7mmfT7yp+z5OC0+R2jG09jnj8qCxFZwlFLkF0KSnGTlzLBa1dq0oLf3QYtkHwqQSGECdwJGR5mJiSz0HtHpVHivTGMo+eImFyfn60t11jfbYieJ4H158xVKsmAOf6B/SjqGInLewDiMNCOzZ6yvtTpeBeX7nH/TWx17TH/XJ+P6V5Rbvc/P08qJs3M1fnZQoLqy4e0jq+v6eAwMu5xngKRT86YAN6MB/wiqOdcrdR0WfgiYk5ZWMR59quza61tbxNDNg7G/hEjj1rn8fLPNOXQ3sFFQptLqRnSjcIAkWcfXYD8u9CNpgd/hHE/KRJj7qZWtVb3zuiLcNIK907kR/QpR7SdXsWLN13uqNylUg5J2mANuZ9e1AOLbsgzMktRf7QaaFtlSV+0szGOLyfr2qWwFPUVHlp3B9c2Wn7j+FC3+o29TpbbW7gOx7KuN2UYXbUgz5efFSdQ1C29WjoVLe5uA/MtaBP5VOEWtH69iMmt16HXXNGGR8491kSRuO5IGPWKQNZB94DbnfaU+G4fF8GOfDEfWrX1hPs2EA/Zxt7zNuMDniariaZgxBVh9kAYB8knnvA/CpRQ0mC3balW+zYkrbYxdK8bYzwoGM95PzrWv2j3khwdtpiQ8cBYCiMcifOiLysA42nNtc7T5oO2fOh9YD4yTzaTsTHwD61O359iGYL6Bp2Ya3JwynB4BtqST91MPZO0P2FACQwN3Pza6R+dR+yLidapgFltZkcm0RxzFb9jtWCq2dwjdfZiOBsZVkHj98/Smcfi9uw6e3v3Hh0JZll1kpLEok/umcrnn8KSdbsEaZjC5S4CQqjIVoyBPYmrVbSfdEtgJtO0g8qJ/EUr6loptEAHm4I9Dvg/cRVUbqSLdLGuircOn0zC43isCMLA2opjj0qPq6P+ztvYldtwECAZWWkepipvZfUL+x6aWUEKwMkcQw7/Kp+pAPacBgZL4BGdyHI+pq16SZCOsUc+yJAsQJgOwE8xMifoacuKrvso32RgR4p+9V/SnZY1uYVt0osyK9lUaKrb6au4KzQnClSeFBOczEA85MHmMjXmUXHtkEi0krmQVfbsgSfFCbpnKss+p9/ULatKrqAvuyFuMBI3CPCMt4QBmW5BByYDvWwum95eaLzsRCxLKxUQdpkN7sKSQfCBEg5qqdV8iUKS5iTrekS9qyE37EUKoQLHhx4Y5FNem9Mtr4LlxgR4l3QqyeVJ8vDM+tK0tCxqL8eIKVUHifDzJAPbyODnzp10xj+1B3GBaJnLQRjBIgmAPvrMrTbk2aNOCUUhhd09sW83rRESw3DA7wZzHlAmqLqlUMVDIsQJIgkgAHEjnmZq2XfahibwuKNjLsXwxBbCkHvM/zqoe0j27Ny6LSjczDnIEASczmTRGFqyzag2JpxaA76lUdi6EZO0Z3D/exPlmjLQYZ3KZHE/D/AMWfpQK3Uu2YZV3ggEqInuDjNBajXIrqq20KgQZAJbzM0f4jAvCRYvZe6X6panMXI9MWX4r0bZFtO21/LvC5+815f/ZvnX2OBuuPxGPsbnAr1xNAChlifFiT/gWsrHfGvp/k1MIvIDNaG65PBQHt2Nsfy70i6jtu2XwGKmSphR4G5giDxVi1mnI3HcSPdDcMZyn3c1X+qomw+E/AeCOIIgxyZ70D8yYTyE7wbDAqoYXbbEKMeK4jA8DImMCiuo3gur08j4veLz/E6EceoFd9WACDYACDan+EgXE7frXXX026/SL5mTxyTGPIY4FXU9Z/fsQnovt3GfV295adgYlJ3CATAQHjg0hsqQWk3JFjPi/hAmPJs81Y3sJ+zGWhdl2TEiAVM+fnx50jCorCLi5tHO04G05OeO8c8etNAUtwe7dYp8Tj7ESQzA/Gni55yePWoNTcYcO0G0DIZgJ3L4vTv99FvZQqftVhrO7KsMAkyPL5c4FR39PbKibqCLMcPwGMHA4x86s0Iam/ZZj7+/3L27DGTM7Zk55qD2SvKL18TBR2E4jZdZN+CMQUGf8AFR3sjaB1brIKnTrkAjgkCCYIpH7KpOp1O4jKn/3bYPHoSPrU0vi+iIvl9WW+64a4qMQG2AkTkxC4/GBSvWXfds1piG3g7TMEY4MYnP5Uw1dtMgjIAgjDQCdsHzpdrdMrW5CncD8WJ3dyT5eVBPcLWxH7HgtpdMPDn3q58w7KJ9M0w0y/3RgZfnHkgI+8N+NA+x1onSAmF2X22jnDN41PnhvSjOudPKWrhtufAVdT6loYY7GKJnG9Rr1KIu0Bp7HyUYEQQE/Ig9/SrJbsVWvY8/F/lH4Mw7VaQflWvgn+yl9e5m4pLxX7djz3qnWbdy2bOPeMwXdkKqsD4mjJMsIUSWI+td2uiKuy414/Cp3MApIAIhhBMFgDlj388o06d7sKBJIYwxc/FGG4An4c8ilms6hc25J8PxZx4ZwPSc8VVOMluWRlF7DrUFf2hSwDh1HiJmZOTyBkme3ana2Is3dogLbLA+oGBHyPI8qAt6Y3HtgWlgWlzxJZZyAYzH50wu4Z1Ysu61s2qJHiGSRHlBEeXlWTVmsxoRi7WRT9TdJtWQzSNy9zx7zP4Courm2+ouuglQpgMW528icz3qza/pukCwGvbAF2cYbceWiCJI+s1RdZqVW6/iaGxjyOD8MijqEozd1yuBVoyirMjvWhbL7iQCQcEnkedANbJGP80zyCYGPOaJvOr43meciBjjsKH093gTJjaMdpoxAzLX/Z8gXqFg9lds+nubg/OvWP/Ebe1vF+/jH+Fe3614v7L3CNRbP+Jv8A22Aq0XLpKnn4v+haFxFJzlcKo1VCNi/ft9tn27gZtcSB/AfrxQXU9LFq4+5VWHIk5J2mf3fWqTYv7XVwT4beP+ER+NA67qNy6WLOYA4B4jtHlVDw2t7lv6hbFw6wsaYyRgLjE/Ghj8KRe1fUl/atPctEFkiR2BUn86r2q1rMjozEgHGcRPFR2498gETuA/GrKWHyu79f5IVK91Zehb7HtALmmuC4RuIuwox4dg78cgioLaTkQQ9pgIM/uPtj5/fjtVW1VoEJLhBB578THp2qBLFsf68T9f6/71J4ZciKr9S26a0Aq7gIFm5gkcgtjJzz5dj5GozcJVTJCiyxiAe9zPYYHGB34qsEgcXgcGMkfn2rLTx/9wB/vHFN+nYlWRcvZC4F1ck4/Zue2LsSfTNKPZgj9t1Ck/u3fLs6n5ULpOqBDm8p/wB7j+u1O9LfW5ctutxX8N0EDBEpIwcn4TVbjKDd1o1YtTjJKz2ZdtH0sXUU7iNvy7geYPnWf+CW3BhpxtMEY7j92uOkOShUcEj04QD+VdagNauBlMg+ZH1UxGD59j+IUmrhSvYrXs+wtJft7h4NS6ie8bY+UxRfVtWnuLylxm3HfBDkjtxE0D07TqbuuZf/ADQ2eYYBh+NMOp9PV1uwsTabyiVHb7z99Wydp3/NiEV5bfm5v2FvhnIH8DeX8Y8j86ttzUoGClgGIJAzkCAT9JH3iqZ7D3iGHhgeITjPhU1aNffUEMfUcT5fpWrg5Wg10bMzFxTkn6Iqmp6CxslhwCIXEYCnBOc+WarmvCW0AOfeGQIxLR+ETPyq3dO6/owhVtQqz6kxxiYgfSqf1G7au9R01u2y3LW4cTBwSRmnq1Fl01JQpvMWDWSkQHEBI2/CMZnvOPxpZr9S/i+IkiTzJAjHYx8u1Mb9lm1DLuMKJCsSyr4fI/Oorrm0z+OIjIHPhGAKwJSjb3NWKYs6exKGy0rbu+Ex+6CQGInuQfyqidStBLjIpJXzPJ+demO/v7LAXTgqCpGRLgcTBH1rzDUHYxEz6xzj61o4KSebS3oA4uLWW/3M01vcdpMRma40Ji58galVC8QR9aj0IyfQUegNj3oDxdU5JBYwASfhjt/mFPXvHaRscFiSPCfIARjmk3smsXQe5Dfy4q1gSzE+UZxE4mOxinsIr+lAiD7zEgSsnMDMDAxM1Hr9I1tdwMSM+vJp70zTSgMSTMGeZnmuut9KunTuwSVVSxO5YhQZPOarlZbkld7FL093duBP70TzyTiirl0LdBhiQw7Rwec8H50F0r4m/wAwP4031Ym7gDv9cjH41NIa5HrryOwDiCJwSk8eQM+tCvat9l7+Q9f1FO36ar3PFMmRtG0Dw/EOQe4bnsaDOjtbjtXByOTgA5E9zE+k1DNrYt8O0MwvNu2O370dvWsZLeccH09f0pi+mtiJUQVJ4Mkw0TjB9axtJbx4cNPIPk3PrxTlQscW844Pp/Xajuma8JdtBFJKu8bYkyhWpRpbciVwZ88c/FQvvFtG3cA8WTGfxpsqejJKTWqLjqOsMul3AMpNwCW5wJMRjPETxNWjTj32nW6fiIDfOO31/DFeUa3rd64uxmATdugQBMRycx2/2q6XqxCqnvBAtm3O5j4X3bpE/F4sEcYoSpg77MKjiepdui3N1/WFQxBdY2gkSFIaSBHP5Uz1CnPgedsZRh2AHb0ryvT6vaGAYeJdhMtlSQT9cAz86a6TrjhVUXyAkkeNhMwYIbkYpSwr5MUcSluizdB1yWSfeME2tB3ArJ29t3Pbih/ab2m07skEMF3AlgVGdsAbhJ4NVzUa0XHLs9vcWLHxCM52rPb9KI02u0+9i4QqQIEjBH/eiYeSLVr31KZ2m16aFfDUf7Kj/T9P82PnH2b5z2ovrHs46XnVFhZ8ILTj5/MVx7G9Mf8Ab7e7AXfJ9QrCqcycW10ZNXU0n1LoXm9dK7ZxnHAERB85GfMDzpB1/U7bgHn9OwED8qdadCb94SJ2tEmJh0x8qrntbcjUCP5HvWZRjmmk9g2btG6N9NvfbBRhQQPPgz8+RVL6iftGn0/IVb+i2/eajbn4m4wREnkZqn9TWLrCSYPfJ4FamGik37ANeV0vc60D5Py/So9G2WreiWQcx/QrNFwxosGLP7If3on+FvwK1akG5mOYiY86qXsqQHHntP51b0uiQPMZ9PKpIZgPT75VbXGJK+pBJANS9e6xc9y6hUhlIPJIlSDGfImudKNygcKJ9ZyfuoLXWR7m5iGCsfmIP5VCUE9yUZyWxU+nqZbB5Ham+oJLiOa71QG0RnjsfLND6kn3gIkCCPvj/wCaSGGPVkCgtlckCCcGI59a4Qqd3xQvPpz+Gak9oE2JzIJJ+u0/zocXQZ44yPXcfX+pqL0ZJNtWO3dIyGjnMjz4x61lu+jCBJPoT+lVnqeuLGJIHYfzNQad2UgqefupCLXeddrNDY58+YwIpLq2mY5gZ/KKY6bUbrRbgmJ+/wDOlupeZ+X6U6GYDat7iCe00zt6WAO2BHagNOI+ufzFNbb4+nfM/Kpchgf3eYBxNTNbHzqF7gEyY+tdXboZTtkmCMA/pVdiVyW0isJEEA/9q1dKoM+f/ehumFkncDmOxNc9Sm5G2ZEyIIiYp8uo2Y9C1VgXLrFu92I+gg/jSj2ItA6u8SAdjBRgcOLk/wDKKysrMh8EvoaEvjj7ln6R021qLrrdWfiYEEg/EABj+s1SOvWo1JUHCFgPkrGB92KysqNDdD1djfRn+3P+1/ytVR1p+0PzrKyj6HxP6IEq7L3O9COf68q50p8LfOsrKJKB37OWt9wSWA2kwp29x3p+NCJ+J+f4m/WsrKTGN6HRiI3OPi4c9iag1FmdPcYsxPu2POMA1lZTiNazT7UEM2Y7n0oPqGj+0gux8M8n9ayspREHdVsiym8ZKnAYkjAnIJoG4xgjyWt1lQktR0VPXHxt8/5UX09Jtt6T+QrdZUnsJDPREhTHE/pUGpTB/ryrKymQ4Hpkk89/50xtGB8v1rKynI8xZqdWQ7AAc1Pc1r2gjIcusmc8eX31lZTjkJ6zdPcfcKlOof3XvA0OXgmO0f8AxWVlML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178" name="AutoShape 10" descr="data:image/jpeg;base64,/9j/4AAQSkZJRgABAQAAAQABAAD/2wCEAAkGBxQSEhUUExQWFhUWFxwaGBgYGBgYGhgcGBgYHBYXGBwYHiggHB0lHBocITEhJSkrLi4uHB8zODMsNygtLisBCgoKDg0OGxAQGywkHyY1LC0sLCwsLCwsLCwvLDcsLCwsLCwsLCwsLCw0LCwsLCwsLCwsLCwsLCwsLCwsLCwsLP/AABEIAPUAzgMBIgACEQEDEQH/xAAcAAACAgMBAQAAAAAAAAAAAAAEBQMGAAECBwj/xABGEAACAQMDAgMFBQUECAUFAAABAhEAAyEEEjEFQSJRYQYTMnGBI5GhsdEUQlLB8AczYnIkQ4KSorLC8RVTc7PhFkRj0uL/xAAaAQABBQEAAAAAAAAAAAAAAAAEAAECAwUG/8QAMREAAgECBAQEBQQDAQAAAAAAAAECAxEEEiExBUFRsRMiYYEyQnGR8BQjoeHB0fEz/9oADAMBAAIRAxEAPwDpFqdErgCibC10jObgjFs1Ii1PtrMDNV3LrGttRvUivPyqIrmkhM0lTXcjFQcVKhpNCTIASDmp0M1jpNdbaTEkb93WOtYHio3v02pLQwWq6C1ytytl6kRuji4ajqYsKiYU6GZ1aOaJig7ZzRQOKjJDwZGawNXRqF2pJCbsbukULdfyrLhqI1ZGJTOdzRuVyjVG4rnNWWB3N3DbbGikWg9KT3o9TVM1YKpO6uLgKLsPAoJrmQPQmtrdJn0MD8J/Gfuq1q4Mp5dQ65q6GfUk1A1aGKSgkNKtJhtlz3qc3JoBdR2iprd4VFwLYVVa1wmK7URUSuD3iu5jNQaLVJEj3MUHqLrQY7iKnZ5oW+wBUHuR+GTVdaShSlLomWUv3KsYrm0dG7PNZux9ahWDwf6FS8IP8x/Jf1qcGpQjJc7diqV4znF8r9zpXrkXpJHlH41GWrajE+p/lSqzUJQXV2/hj0YucZvor/yiUNXW6oga7mrGitSJbZqYZoZTU1o1FosjI6ah3jmpNIfAJMnz+tbdx5VClLNFSXMnVjlbi+QIVrhhUpqBWkkeR/kKuuk0nzBsrabXIiuGa5VJNSla6FTKbXepJZWKOtxS/dUqXzVUothNOaQu09wsxIXB4Ofl39c9+aJ4ECAfXifM1zZtIQAnbg8+c881JatGY4HOMT9Ix2/GpK5VJRe2hsoe/NcFaIIrg1YUuxDFdAV0RWwKQkjFFT27sc1GK6AqLRYm1sbNyord4e9DENFvBYAkDfEAx8hU22gOjdTZWvuiO6++KEs1sKGRVWFlgY78ck1l8Xnkw7S52Rq8Ig5Yi75Jv8+5IuoDuYnxEsCVIDAbRIJ57fhRG4bF5yx7HyX0xXGp16u6B0IndBKgr2Zskfl5itraWBBGD6gcH+EiKy6HEqkKcY6aGrW4bTnOUtVc4ZwByMGDnjImayzZ22bbEndMNkQTweeB8vIVB1nSk2XCvE4EMf8ADA8U8nHbn0pne0umMNwCxlQzKuQYMAx5VDE8QnUnCVtncnhuHwpQnG/xaA4roCubSYEEmMTzMeZ86kQV1Kd1c5ZqzsdpbrLt4IjMcBQSSe0CZqULS/qepS3YuF4IZigB7l22gfj+FU1aqhv6/wAK5fSpOe3K3ewRpjAAM8SJBH5/T76lOah1LXVCKLTeEGfhIYKB+9PPpzg10Nag3cYHmsn7zWZw7G0/Byzdmv8App8QwVR1s0Fo/wDh2LdBoZL+W4/hA/lRel1QaRkZP3AiOO+eKW6AD3dxy25hcZsEjw7jypOMYirMTjYpQnF/N/hp9yGHwUnnhJfL/a7BBWsCVOIIkZFckVqqV1dGQ4WepCBWFa7IrRpxgLpd0YXYQw78bhEjj0jnim5WheoW1ENHiHEYnBxnB+VFWbm7IIIgGQfP6mmjpoKp51mRwy1wy0SRUTACM84HrU7lNiArW9tSlKzbSEkRgV0K621uKYlY1Q/9n1pX010wwW5fuNDQTB2kA1x1rU+60925AO1GMGYJjAMetS/2ZkjRiREvcwOBwAM9qw+Ny8kYm9wOPnlIf3dIm0blkIT2gfFB4+fFKtRoNOjgFFByGlSe+JYSAcHirGHgHzk48/Ef+9JeqdXNtlBVftDEM0F8Hw2wfLJE8ma5k6W4r630G01uVmFIfmQYyvoRIppquiWy+7Yu2eNluO/+GfxqTU6lbmnu4yLZwRnwyc4wQYxR2oOD/m/nUuQxX9NYFsbF4BP4kk/iaOW0O5qBuTHnUyr5121PSEbdEcZO7nK/VnbADNee+0PW1axYBQFnu7wJggI2ZjgkMOxiTVx9oNd7jTXLgBJUYA5k4H4mT6A15AFm7BIYxz5f1mgce75Vfr/oOwKfmfLT/Z7Pf9+GFvwscx/eZmZ8WwL2PeltrWLtlveKc7gd0LluScd6t8gqrd58z3j9aG1ul8L+GZ4+Hukjn1x9a5dSaOlyplZ3WzzcSfVUJ7eQntzPehumX9N7hkYIwVrmxoEf3hI5zEx+FWhNKGBD2yGGDjzIiCvPb1ofpegGy5aWVC3W+FmTLBCR4SO7H86fNdDZdQCzetNItFdoMwoIAnPlW3ovUIBB7kCT5n1oV67LAycsPBvocfj4qNeaXUiNcmuyK1FGALEd7qLMCDcg52mPF5gkOFxmJiBHEzXI6wu7JQyOQdq7Y+E7T+fEd5IBetuHZtuKfAQQu1SrSCGyfLce3bjyy9etpbNqZDRtBWYEBjIyYBODHcRQDct7mooxtbL9gzT9UZ4J2qCSAdwIxHcgExI/+cxzqMuGJMAwJjbJEFomY2g/fNIUZre/IVkAaZhmQ8HPMcYIjE9qtnRnDp4t0rGWk9ieT8+eMfQPTquflluRqUFT80djrTDB4gHEcH1nvmam2Ud7jyqO7Zii1LkAyg9wUitRUjCuSKlcrsD6qyroysoZSMggEH5g0p9i9Rd/YFuIQF3uICAnDkbiWb0p1f8Agb/Kfyrn+z+yDokBAIlzH+2aw+N/BE3eB/HP2CtNrrwuWxct7rbAyQPEpG0ndGAM5+VIuoMt83bi3AfeqoWLvcbNwQboBA3A7fPPNXe3ZAXHADR8sfpVL0OmQ+4OxfDdcjwjE7ASPKufgdBKxvqfVLdq2d7ybiFBB3EsAqhsejwT3im17rOYa24zwIYjM8ClWm0CLoXCoAAXMAREoas2s0YLb8SDwQP4vv71F6aIda6i3TuLg3qCASR4gVMhiDIPGQan2iur7Z+ufnUBM12lC7pxv0RyFfKqkrdWJfbfVONHcFtSdw2sf4EPxsfpj5kV5lo9PtuH6/l+tes9eSdNe/8ATb8q8j1U7vDM/wD80FjlaaYbgXeDXqe/6FpsWz2KofvFuueqa33aF2YIigEseBGAfUycD6mqxoOlH3GndJ8VpC5m5M7VkyGjme35UT1Szct2xbdmuLdfapxKSFO5txkgERA7H61zLV5WOiTeW53pesurmbgfjcGKl0VjKFthjaZwe05BBpx0+6DevleCykfVP1SKrGn1KC4GK3CHYWduycoAG3GYCsCAD6+lb6Rr9R7y74Ba2omG8bY96CTtPOGGOcGlawydx1rV49CR9xoJxUli7dfJW2UJJ3DeDJJxtYfPuaK/ZMV1PDaq/TR9+5zPEaLeIlb07C2K2Lc0wt6MntUp0NHOqgJYdsoGs6mrMBaLGCCXDMNuCGOOxgT5x50bptCoUXPE25SFOT+6MDOAYYD5IZyRQej0W23IMK4kiN24yCBj4fIRgeRmKsC6Qi37vcJIGxoj78kRj4ccec0BCLk7yNOpKMI2iV3qfTXZzIIhdqkYEboXM8ycxznvVp6dAsoviBK52svYAGG8vKg9GFYQF8ZDK0hWAG6WO6IjduIB9MUy0mmtSBsBnMtg8eFs8/PzjyqynDLLMuZTUnmhlYxtEgCTJqbeDzXL2SK4C0ZZMBTknqcX1HaoIohhUeypJkJK7FPtJYZ9LeVIkoRkxj97/hmj/wCz23GjtDtD/wDumtdSEWbv/pv/AMppZ7IdXZNHZK2wVIMEkyftGngERIMVh8atlizb4LvJF1BhT/lb8qpWja59gBcBHvH3fZpnKQBA8MenNOV663w+5YAqfEPEO2MZnM0qS5bTaN0FWnxKyk8eanyrBi0bruEaRX/YLm8qT9p8K7B/dmMSasl/O7EZ5/2h/X1qp3upWremuIbixDZzHiQqBx5kU8v9btkEZHqVYdwfLyFKQkQ3ssfnW1WubN9bkshDCYkeY5ohLZ/qf5V2VGS8GL9F2OQrQfjSXq+4B1lR+zX5/wDKf/kNeN2tRLjwntk+uK9v610xbunuI8lSp4JXjI4zEjjvXidrtPO1Z++gsZLM4tB2DjlTTPb/AGYedDa9LQ/4Qw/lUPtOo93baQNt4ckDMDGa69iGnQWufhZfue5+tZ7S2w2lEifGDnPaJrnZaVH9TfjrTX0Etq1BPBjUbviXA8+f8Ip5p7YGrYH95D+F0fyf8areu0yH3sBcXkckqPJ88c8Z5qxu0atT/gb/AJbL/wDSaaQy/PuFiwAWUQBIP3gfzJqVEjmt/wCsPy/mR/KttW1w6X7NvUy8dH96/ocH0qW2k1imt7ootyBkihabV7VMjapQbRK4II3KDtkQDuiCOPlTFtXbuuVtwwUbg6rOWILKSRAPeZ4IqjOpR94YlQzbWQsyFmA2bWG1Z54iYPIiW/RNBcS4AHMBS8MAWIZ/FCjLDB8u1VU68r2LJ0I2uW7p6qw7KCSCN0f5pkZIIiI+poy3pyjk+7ZpyGDkwO4yaBXWWLN9U8PjBkA7w4YEkjHhyOB5maf27wUy5Pu58BjGRiYyMYHH6E+J1BcnNBGnUEcERiDWrmkmudA5YvK7cgxjAjE7SRJ+flTC3dB4zkj6jBpnUaHVNPcVnQeZrk6EedNbiUNcMVZGrJlcqUUI+u6Xbpr57C0//IaT+xursDRWUNxVZQcA+dxmAx6Gm3t9pGu9PvqrBfDuM91QhyPmdsUj9mdIR07SsoJJQSAPNmPmKyOLTbirmpwuCi5WGt/3fuhtvAGQTDZwuZAOc0kbqdslyTdYKhJO1mByPCMYyJxOJGcUV7R9MHuluqIuKngYAyJ2k98/IzQSWnCyDv3IXGYYnKlSIncDJzPFYjlFbmvZnS603lcC5uUo8qwH8DHxY/TjirNf6Qkq8HkSRIxuXn6E1QBonf3tvcygJulTtZWzKznEiCIwZziKtraHYUWSN0AHe3/7U7yiVxyECnAj9e9b1ZLoyrywgZK8+oyK40Wg92IZ2Ykz4jMSBgT2FH2lCjcfoP510tTERpYWLe7SSXsc/Tw8qmKklsm2/uRaXxWyO4G0zPMR3zXgDvA4/d/KvfzdH96nHDjvHYx55+6vnjVnc0QQoLZ8wp8uR8qEjiFVpx6rRhUqHhTfR7HqHsforr6G06u+7cwIDFYhyMbfp2pqXdQPe3CQ6wEuDeBGSZEZyMfOlfsH1S8NIGU21QO/xj1U/EWA7imHUeqXFVS629gnxrBKnw7QAzRnGRMR25rJq/8Ao7M06fwLQ4bUhmZTaslSASxNxQYBIJUMSOOYj5VHreqv72yba2yJYFg7NB900KVMH4VOZ7ChGvXsndGd0lPCYOQDyBJGScR6VqzrkT3LBCxN0TsVgoO1lIYsAqkhyP6mopt7Duw+0fU79y78FueD8a4kmcj596fuar69ZUOD7q7wRKhXnHYK0zz2p5BImCPQ8j0MVq8Mfkkrmdj15kzsGtMKimK3vrRsA3PHGQXlMqVuKpYlFVl2mSHLT4QWMR2JzJxTH2e11yQG3Mi+HYCdhDNBECWjd6EH6VHprWo0147WCui44UXbSeeCZIUZkEeea6u6m3e1Ba2CZ4GwYk+MOCQBB7TIkZPAET1vzCuVuRcNaBdazcSwCwI2kByuzhtwAAxJHc5g0Tc2paZBcG9/DDAMQW8IC4/hMCJ+tIfZtbtx1Zm5EBBuWQTLK5BBMbpkQZ7nu112iCXQ9uwRABc+8bBO4qFC4+JVmY+vNXu7WYoVk8r/AD7lmtXGBJI2lguHMwQD+H1Iwe5rNJrduCCCJmccTkeYxP1oI3/2iyYJMAg7pILAmNrEZMicHPpNQ7HG4yziJ8QHmASymMfp85tTVrMqad7otVt5ri9jkUFpXgeR7/qPSjveEjGaezixrpoqX9oly6NBd9yCS0BogwhP2hM9tsj60R7Er/oGmHlZt/zqP281nutNtKybzrZAmP7wxjngSaX9O6lc01pbXu1IRQvxGSF4nFZnFJpZVc0OGxfmdh7rLG9LQ8RBcDDbCCVO3xRjxR+FUjrOna1e1Ny97zHgsMpMb3UiQR+9tD5GcU9HtAdoW5p91ssoJDzAP7xG3tE1Jd6pawBqCVChF3WWlADIMrEntkcH51hyzZs0dVt/JqrTch0GmYaa01wMGbd+4oB+zJJYjO4ERnygVZjaGxSRJAGf901Wdb1nTWwB703bt47FVUK5KxhTgZiTzJFMP/qBAgV7dwEADKzkAT+RqVOLinm5jX6DbcjORIxG7PoCB9QaH67cBt7ZPjZUlckEyfP0FI9XqtPeugkFSwjxIRO0Ccg+Qit/+G2iPC6fOSO2Px/rMAirWlUtfkrIqp0o0725u7Gvs7eDq23cZljux/e/aKOTwHj7686/tV6E2nb39oeBz4iP3S3f68fP51d7PS1nDrHpcb/H5+mz+uc1nSTcUqz7lMSpuAjlex+v3CmpzcJXQ84KcbC/+z3Q/wCh3LRPF5uD5Kn6VYr3TFuWltGY94Mgw0LJOR57Ypb7KotlGBZQWgmGBG4qwYA98gU2e+IJRl3KwYeIQctI+RBI+tNUeaTkSgssUhLretBGdUsK1pGhm29/U9vnBrNTokCC4nwPdt3IIGIvWty4575PnRmq6ZavMWFw2g2biEATMdzj6iQa31t1Ww4SQlu2xHqRDTn/AC8/Oo6aD66mrXT9l4OSdpMBZJAIjsTH7p4qwkUFeXA8tx/N4/lU5eK0uH/MvoA435WRalKDNEXmmoDWvFMzZMpd/Sm5ZQkHePFLBht3lQvyXgQCQeJ7VXBYPvIUqwZA+3dBLHasIwEbs8MeFzB5uPsnqWLG0TuVN20kfDBIGeAfCPwqv9d6X7oJeBLK7MozkAbRvBPJ3PPlxwKGqq8VMtpu03Azo+pZdqJcYBBBIIkeMkowC7pULEwIJOcgi6Xbt1PdDtPxwewLFju47GFAIGMyCKlqtEfdjUWCN7lC0oVksriEJJhpWCODI8hDazqNQUQAoUMMCgfcIAGDugYPrmAe9PTlbRjVI3V/UaWbLJcZkZedxBLEFmiIBMcRB7euaa2LDTMrBGQF5mZPimZnjFV3SaKYNm65Y+EC7t35EkRtBXIHEfKAKm6Zd1IBV53AwdwI2+DBZSsjIJwYgEgnuUpQtqgRxqX8r2LdyBNbRo4NCWdM6yGIIEbSJyDP39s+tbIirowUloymVWUXqio/2k9W+30NgKpLXC+RO0gqtthGQQSalNvVznPzRm/MVWfaXWC91qzbC/3b2kJnzIYgDt8UVclZgJ3MTvAmcxJMfdXN8Tv4uh0PDtaN3zFGv1GrRDtVDJAj3QEyQOZxHf5UWdaIE2H4yTctgfOIP9E0ZprpLlWJZQs7SSRJjt3y1D9T19pGCxkn91njlQcz5sBjzrNu3o0H7cyudZ6wvv7FtbMsXDAuZAZfhAZR3gyKZ3tY+DcsWpmR47vMHiRzHapOspbe3bIBkX7UH3jn/WAEwTzmI9fkaIe9729bZgm5TcAAAgrBScYxvEg8xU000rIi1a4Jc6ubYANgiSBgOY+8cAUUOoaU9rn1tR+ZozSibjqEU7F8IGN2E+I9zk/dUmq92OFUHuTkD0HnVd+qJ2Aff6Xu0fNB9eK3d1WjRCTfQAAk/EMd4gUKeqWd+0qO2WVQCfLAxPlkmnVjRWLiiFyTDCAY3A5wMqfPik3bkJK+hU+kdR03uEVPegAvBFrcILttBJOSBz696OtaqwRBZjI72iP1rOhaZLYayTBF66BEBQBdwIPo3l27VP0fQhrCtcYbwIaQvJdmBGP4CPSrZWu2QXJE2jvs6Brd19uR/eREY4MHz+6lnXzeD6fffYW/egOrPO4EEzzMAAjA7/Ki7+itJhgBwMQY+cCkPtV0i2nuby7iVuoPilYZvIeoH3UqcvNzFNaD7EnbqUHlNz5x8VWDo20CWvh2OAPeAjk8Dz4qvr0hSWDKnhAMZzJYDk/4aZ+zXSraXN/u0lVBUgSVLTkTwYBz61fg5tVVYpxME6buWFtPXP7MPOiGvVGbtdAmzFaR5p0PqyW2i9bO5jyojBJPxD1EjEwJ7056yP2rT3bYKkowM8FwWU21APbjPmoqq6C9NzYybgxGHliNh5G2QcBh3IgUz1K+7EB94g7NxEp4iYbzG7I3Gc/4cwjFOOo9STTVtOxn7b4UWYWUTawURG4NuxJ+HbuETieKf2tSFvMX2bWX7T5hQocT5qQp/HIym0dpLioGCwREExO5XWJk8DsBEkHvXWk+y1DAMGtqoXsGeGACz3wCMLnPnicYqLXqVTqOWa26vcsPT9SqsCoUjDYQSpAgiTEmDgjtI9an1Yt7y/77sqltgDciBMQcScZ44ioLCq6QMxhSO0NxPcSOOIHlgtkQACYEDvGMUV4MWBPEzQH0zTG34Cx8JhOSu2JPlETGPIc5puEHmD8prSaYtBBGPX6VtkjvTpRjomM5Tlq4lG9qemW06horttQHuXYcgRuIKbWaMkiafPo2IYErAYcDuVGIPb1pb7Vn/Tenj/8AKxOfLbTptbbKsd0Swg7W7KJ7YxXPcVt43sdDwq7oa9Re6m0GaF/uCccgyh785+VVHeCts5lrjeRE7rZJMjz+WCau2qhw6q2fcRA5nwcef0qrN09gqA23O24SZU+EeAyZ4GPwNZ0TQkCrqwNytO1dVagxPN4E94iJGY4+VMGc/tGxF8Vu0xmTHiNmQI75maBOmZSZWAdTYIkHxfbD8DTfUEftQAMH9mbIzn3tr/tS/vsL+g3TgrdcHuuW7Ruz/XypF7Qa4w6qSsAQfQtEj/iH3086vdKpcdZk2vCfMllA/Oqt7hmW7iW2qBiZEofOcEt99QUfNr+akm9ATW3vjEkj3iAggR4lYGPMEAc096J1E2rhQHwhoByds5APof6zFKNVo3KvCNMoRg5hTJGPU1NqSyORtbaShMAyS4aSD6eH5RVjStYgm+YxuXvFfZsRffcBnaHW2TP31J0LVuNLaaD8CsxPyKT6DxT9O1Q6C/vt6qeRcAMea2rQP0laO9lrZbTIcbTZcEx3V3/ktL5X7dh/mXv3FvUb03LgkQrQPn4xEzyTH3ilHX7p9xcH8LK0eUOO3yNF9VQi5qBj++PZfNon8M+lDdS0YuW9R5+7k+sEEU8YLMvzoRb0ZdCFBuNAjcrYzIBYk+tF6TUqm44Hhtznsdqz6ck0VpCrLZaB4rKn8VP86Te0OmU2BEKdoyZA8NxO4z5/fUqTcJpoU0pwsyyNWxS/o17fZtmdx2gE55GDz60fXRxnmSZhSg02jx/Q23BBIIG3eMRyHksACZ7/ACjPem2r0u62YZdpIODPiLGCfMnIwMeHGZqFdezLbZwQASoxuJVjjPcgN+g70desLsQ5G4EypPilgSBngCY586qglZolUk7p7A3SmAybah18TBoxh4KduBHnz6Vml1QDKHWRczICnnfxumDLD5T9yjqbhDIyzqBuJJLAgSwmcj/q7mmfT7yp+z5OC0+R2jG09jnj8qCxFZwlFLkF0KSnGTlzLBa1dq0oLf3QYtkHwqQSGECdwJGR5mJiSz0HtHpVHivTGMo+eImFyfn60t11jfbYieJ4H158xVKsmAOf6B/SjqGInLewDiMNCOzZ6yvtTpeBeX7nH/TWx17TH/XJ+P6V5Rbvc/P08qJs3M1fnZQoLqy4e0jq+v6eAwMu5xngKRT86YAN6MB/wiqOdcrdR0WfgiYk5ZWMR59quza61tbxNDNg7G/hEjj1rn8fLPNOXQ3sFFQptLqRnSjcIAkWcfXYD8u9CNpgd/hHE/KRJj7qZWtVb3zuiLcNIK907kR/QpR7SdXsWLN13uqNylUg5J2mANuZ9e1AOLbsgzMktRf7QaaFtlSV+0szGOLyfr2qWwFPUVHlp3B9c2Wn7j+FC3+o29TpbbW7gOx7KuN2UYXbUgz5efFSdQ1C29WjoVLe5uA/MtaBP5VOEWtH69iMmt16HXXNGGR8491kSRuO5IGPWKQNZB94DbnfaU+G4fF8GOfDEfWrX1hPs2EA/Zxt7zNuMDniariaZgxBVh9kAYB8knnvA/CpRQ0mC3balW+zYkrbYxdK8bYzwoGM95PzrWv2j3khwdtpiQ8cBYCiMcifOiLysA42nNtc7T5oO2fOh9YD4yTzaTsTHwD61O359iGYL6Bp2Ya3JwynB4BtqST91MPZO0P2FACQwN3Pza6R+dR+yLidapgFltZkcm0RxzFb9jtWCq2dwjdfZiOBsZVkHj98/Smcfi9uw6e3v3Hh0JZll1kpLEok/umcrnn8KSdbsEaZjC5S4CQqjIVoyBPYmrVbSfdEtgJtO0g8qJ/EUr6loptEAHm4I9Dvg/cRVUbqSLdLGuircOn0zC43isCMLA2opjj0qPq6P+ztvYldtwECAZWWkepipvZfUL+x6aWUEKwMkcQw7/Kp+pAPacBgZL4BGdyHI+pq16SZCOsUc+yJAsQJgOwE8xMifoacuKrvso32RgR4p+9V/SnZY1uYVt0osyK9lUaKrb6au4KzQnClSeFBOczEA85MHmMjXmUXHtkEi0krmQVfbsgSfFCbpnKss+p9/ULatKrqAvuyFuMBI3CPCMt4QBmW5BByYDvWwum95eaLzsRCxLKxUQdpkN7sKSQfCBEg5qqdV8iUKS5iTrekS9qyE37EUKoQLHhx4Y5FNem9Mtr4LlxgR4l3QqyeVJ8vDM+tK0tCxqL8eIKVUHifDzJAPbyODnzp10xj+1B3GBaJnLQRjBIgmAPvrMrTbk2aNOCUUhhd09sW83rRESw3DA7wZzHlAmqLqlUMVDIsQJIgkgAHEjnmZq2XfahibwuKNjLsXwxBbCkHvM/zqoe0j27Ny6LSjczDnIEASczmTRGFqyzag2JpxaA76lUdi6EZO0Z3D/exPlmjLQYZ3KZHE/D/AMWfpQK3Uu2YZV3ggEqInuDjNBajXIrqq20KgQZAJbzM0f4jAvCRYvZe6X6panMXI9MWX4r0bZFtO21/LvC5+815f/ZvnX2OBuuPxGPsbnAr1xNAChlifFiT/gWsrHfGvp/k1MIvIDNaG65PBQHt2Nsfy70i6jtu2XwGKmSphR4G5giDxVi1mnI3HcSPdDcMZyn3c1X+qomw+E/AeCOIIgxyZ70D8yYTyE7wbDAqoYXbbEKMeK4jA8DImMCiuo3gur08j4veLz/E6EceoFd9WACDYACDan+EgXE7frXXX026/SL5mTxyTGPIY4FXU9Z/fsQnovt3GfV295adgYlJ3CATAQHjg0hsqQWk3JFjPi/hAmPJs81Y3sJ+zGWhdl2TEiAVM+fnx50jCorCLi5tHO04G05OeO8c8etNAUtwe7dYp8Tj7ESQzA/Gni55yePWoNTcYcO0G0DIZgJ3L4vTv99FvZQqftVhrO7KsMAkyPL5c4FR39PbKibqCLMcPwGMHA4x86s0Iam/ZZj7+/3L27DGTM7Zk55qD2SvKL18TBR2E4jZdZN+CMQUGf8AFR3sjaB1brIKnTrkAjgkCCYIpH7KpOp1O4jKn/3bYPHoSPrU0vi+iIvl9WW+64a4qMQG2AkTkxC4/GBSvWXfds1piG3g7TMEY4MYnP5Uw1dtMgjIAgjDQCdsHzpdrdMrW5CncD8WJ3dyT5eVBPcLWxH7HgtpdMPDn3q58w7KJ9M0w0y/3RgZfnHkgI+8N+NA+x1onSAmF2X22jnDN41PnhvSjOudPKWrhtufAVdT6loYY7GKJnG9Rr1KIu0Bp7HyUYEQQE/Ig9/SrJbsVWvY8/F/lH4Mw7VaQflWvgn+yl9e5m4pLxX7djz3qnWbdy2bOPeMwXdkKqsD4mjJMsIUSWI+td2uiKuy414/Cp3MApIAIhhBMFgDlj388o06d7sKBJIYwxc/FGG4An4c8ilms6hc25J8PxZx4ZwPSc8VVOMluWRlF7DrUFf2hSwDh1HiJmZOTyBkme3ana2Is3dogLbLA+oGBHyPI8qAt6Y3HtgWlgWlzxJZZyAYzH50wu4Z1Ysu61s2qJHiGSRHlBEeXlWTVmsxoRi7WRT9TdJtWQzSNy9zx7zP4Courm2+ouuglQpgMW528icz3qza/pukCwGvbAF2cYbceWiCJI+s1RdZqVW6/iaGxjyOD8MijqEozd1yuBVoyirMjvWhbL7iQCQcEnkedANbJGP80zyCYGPOaJvOr43meciBjjsKH093gTJjaMdpoxAzLX/Z8gXqFg9lds+nubg/OvWP/Ebe1vF+/jH+Fe3614v7L3CNRbP+Jv8A22Aq0XLpKnn4v+haFxFJzlcKo1VCNi/ft9tn27gZtcSB/AfrxQXU9LFq4+5VWHIk5J2mf3fWqTYv7XVwT4beP+ER+NA67qNy6WLOYA4B4jtHlVDw2t7lv6hbFw6wsaYyRgLjE/Ghj8KRe1fUl/atPctEFkiR2BUn86r2q1rMjozEgHGcRPFR2498gETuA/GrKWHyu79f5IVK91Zehb7HtALmmuC4RuIuwox4dg78cgioLaTkQQ9pgIM/uPtj5/fjtVW1VoEJLhBB578THp2qBLFsf68T9f6/71J4ZciKr9S26a0Aq7gIFm5gkcgtjJzz5dj5GozcJVTJCiyxiAe9zPYYHGB34qsEgcXgcGMkfn2rLTx/9wB/vHFN+nYlWRcvZC4F1ck4/Zue2LsSfTNKPZgj9t1Ck/u3fLs6n5ULpOqBDm8p/wB7j+u1O9LfW5ctutxX8N0EDBEpIwcn4TVbjKDd1o1YtTjJKz2ZdtH0sXUU7iNvy7geYPnWf+CW3BhpxtMEY7j92uOkOShUcEj04QD+VdagNauBlMg+ZH1UxGD59j+IUmrhSvYrXs+wtJft7h4NS6ie8bY+UxRfVtWnuLylxm3HfBDkjtxE0D07TqbuuZf/ADQ2eYYBh+NMOp9PV1uwsTabyiVHb7z99Wydp3/NiEV5bfm5v2FvhnIH8DeX8Y8j86ttzUoGClgGIJAzkCAT9JH3iqZ7D3iGHhgeITjPhU1aNffUEMfUcT5fpWrg5Wg10bMzFxTkn6Iqmp6CxslhwCIXEYCnBOc+WarmvCW0AOfeGQIxLR+ETPyq3dO6/owhVtQqz6kxxiYgfSqf1G7au9R01u2y3LW4cTBwSRmnq1Fl01JQpvMWDWSkQHEBI2/CMZnvOPxpZr9S/i+IkiTzJAjHYx8u1Mb9lm1DLuMKJCsSyr4fI/Oorrm0z+OIjIHPhGAKwJSjb3NWKYs6exKGy0rbu+Ex+6CQGInuQfyqidStBLjIpJXzPJ+demO/v7LAXTgqCpGRLgcTBH1rzDUHYxEz6xzj61o4KSebS3oA4uLWW/3M01vcdpMRma40Ji58galVC8QR9aj0IyfQUegNj3oDxdU5JBYwASfhjt/mFPXvHaRscFiSPCfIARjmk3smsXQe5Dfy4q1gSzE+UZxE4mOxinsIr+lAiD7zEgSsnMDMDAxM1Hr9I1tdwMSM+vJp70zTSgMSTMGeZnmuut9KunTuwSVVSxO5YhQZPOarlZbkld7FL093duBP70TzyTiirl0LdBhiQw7Rwec8H50F0r4m/wAwP4031Ym7gDv9cjH41NIa5HrryOwDiCJwSk8eQM+tCvat9l7+Q9f1FO36ar3PFMmRtG0Dw/EOQe4bnsaDOjtbjtXByOTgA5E9zE+k1DNrYt8O0MwvNu2O370dvWsZLeccH09f0pi+mtiJUQVJ4Mkw0TjB9axtJbx4cNPIPk3PrxTlQscW844Pp/Xajuma8JdtBFJKu8bYkyhWpRpbciVwZ88c/FQvvFtG3cA8WTGfxpsqejJKTWqLjqOsMul3AMpNwCW5wJMRjPETxNWjTj32nW6fiIDfOO31/DFeUa3rd64uxmATdugQBMRycx2/2q6XqxCqnvBAtm3O5j4X3bpE/F4sEcYoSpg77MKjiepdui3N1/WFQxBdY2gkSFIaSBHP5Uz1CnPgedsZRh2AHb0ryvT6vaGAYeJdhMtlSQT9cAz86a6TrjhVUXyAkkeNhMwYIbkYpSwr5MUcSluizdB1yWSfeME2tB3ArJ29t3Pbih/ab2m07skEMF3AlgVGdsAbhJ4NVzUa0XHLs9vcWLHxCM52rPb9KI02u0+9i4QqQIEjBH/eiYeSLVr31KZ2m16aFfDUf7Kj/T9P82PnH2b5z2ovrHs46XnVFhZ8ILTj5/MVx7G9Mf8Ab7e7AXfJ9QrCqcycW10ZNXU0n1LoXm9dK7ZxnHAERB85GfMDzpB1/U7bgHn9OwED8qdadCb94SJ2tEmJh0x8qrntbcjUCP5HvWZRjmmk9g2btG6N9NvfbBRhQQPPgz8+RVL6iftGn0/IVb+i2/eajbn4m4wREnkZqn9TWLrCSYPfJ4FamGik37ANeV0vc60D5Py/So9G2WreiWQcx/QrNFwxosGLP7If3on+FvwK1akG5mOYiY86qXsqQHHntP51b0uiQPMZ9PKpIZgPT75VbXGJK+pBJANS9e6xc9y6hUhlIPJIlSDGfImudKNygcKJ9ZyfuoLXWR7m5iGCsfmIP5VCUE9yUZyWxU+nqZbB5Ham+oJLiOa71QG0RnjsfLND6kn3gIkCCPvj/wCaSGGPVkCgtlckCCcGI59a4Qqd3xQvPpz+Gak9oE2JzIJJ+u0/zocXQZ44yPXcfX+pqL0ZJNtWO3dIyGjnMjz4x61lu+jCBJPoT+lVnqeuLGJIHYfzNQad2UgqefupCLXeddrNDY58+YwIpLq2mY5gZ/KKY6bUbrRbgmJ+/wDOlupeZ+X6U6GYDat7iCe00zt6WAO2BHagNOI+ufzFNbb4+nfM/Kpchgf3eYBxNTNbHzqF7gEyY+tdXboZTtkmCMA/pVdiVyW0isJEEA/9q1dKoM+f/ehumFkncDmOxNc9Sm5G2ZEyIIiYp8uo2Y9C1VgXLrFu92I+gg/jSj2ItA6u8SAdjBRgcOLk/wDKKysrMh8EvoaEvjj7ln6R021qLrrdWfiYEEg/EABj+s1SOvWo1JUHCFgPkrGB92KysqNDdD1djfRn+3P+1/ytVR1p+0PzrKyj6HxP6IEq7L3O9COf68q50p8LfOsrKJKB37OWt9wSWA2kwp29x3p+NCJ+J+f4m/WsrKTGN6HRiI3OPi4c9iag1FmdPcYsxPu2POMA1lZTiNazT7UEM2Y7n0oPqGj+0gux8M8n9ayspREHdVsiym8ZKnAYkjAnIJoG4xgjyWt1lQktR0VPXHxt8/5UX09Jtt6T+QrdZUnsJDPREhTHE/pUGpTB/ryrKymQ4Hpkk89/50xtGB8v1rKynI8xZqdWQ7AAc1Pc1r2gjIcusmc8eX31lZTjkJ6zdPcfcKlOof3XvA0OXgmO0f8AxWVlML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7180" name="Picture 12" descr="https://encrypted-tbn1.gstatic.com/images?q=tbn:ANd9GcSsmgB2wVduUGSOs_dew5uTLZS7U3uV67fdgDtkTBzL2ICJIbfv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3384376" cy="193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251520" y="45811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Rebuilt : 1840-1870</a:t>
            </a:r>
          </a:p>
        </p:txBody>
      </p:sp>
    </p:spTree>
  </p:cSld>
  <p:clrMapOvr>
    <a:masterClrMapping/>
  </p:clrMapOvr>
  <p:transition advClick="0" advTm="152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1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1200" dirty="0" smtClean="0">
              <a:blipFill>
                <a:blip r:embed="rId2"/>
                <a:tile tx="0" ty="0" sx="100000" sy="100000" flip="none" algn="tl"/>
              </a:blipFill>
              <a:latin typeface="Comic Sans MS" pitchFamily="66" charset="0"/>
            </a:endParaRPr>
          </a:p>
          <a:p>
            <a:pPr>
              <a:buNone/>
            </a:pPr>
            <a:endParaRPr lang="en-US" sz="1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1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XIX century England.</a:t>
            </a: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 Clock Tower of the palace of Westminster , </a:t>
            </a: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officially named Saint Stepen’s tower , is commonly </a:t>
            </a: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known as the Big Ben. The Tower was constructed </a:t>
            </a: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between 1843 and 1858 as the clock </a:t>
            </a: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Tower of the Palace of Westminster .</a:t>
            </a:r>
          </a:p>
          <a:p>
            <a:pPr>
              <a:buNone/>
            </a:pPr>
            <a:endParaRPr lang="en-US" sz="1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     </a:t>
            </a:r>
          </a:p>
          <a:p>
            <a:pPr>
              <a:buNone/>
            </a:pPr>
            <a:endParaRPr lang="en-US" sz="1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     Big Ben is the nickname for the great bell of the</a:t>
            </a:r>
            <a:r>
              <a:rPr lang="fr-FR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fr-FR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     Clock. After being renamed in 2012, the Tower is</a:t>
            </a:r>
          </a:p>
          <a:p>
            <a:pPr>
              <a:buNone/>
            </a:pPr>
            <a:r>
              <a:rPr lang="fr-FR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Nom officially called the Elizabeth Tower</a:t>
            </a:r>
            <a:endParaRPr lang="fr-FR" sz="1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</a:t>
            </a: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LkAaQMBIgACEQEDEQH/xAAbAAADAQEBAQEAAAAAAAAAAAAEBQYDAgcBAP/EAEkQAAIBAwICBgcEBQgJBQAAAAECAwAEERIhBTEGEyJBUXEHFDJhgZGxIzNCUhWSocHhFkNTcnOy8PEkNDVjdIKz0dI2VGKDk//EABkBAAIDAQAAAAAAAAAAAAAAAAECAAMFBP/EACMRAAICAwABBAMBAAAAAAAAAAABAhEDEiExEyJBUTNhgSP/2gAMAwEAAhEDEQA/AJaNF0Dsjl4Vun4QVGF5bV9gQYXOSMDYUS9rIjherbJ3Cjc+VdhzFJwKW2u7H1V5I0mwQSUHfsKZcI4fHw0LC8kLaNvZFTkPBOLR3OiGzmaaPDHSucZ5UwueBcdtpohcQMXmYHUjZGruB8DXPKKfyXqTS8FtBNbZA0pk8hpFNrdYSPu0/VFQ3CkmtJmiupSZg3sMeVVVnc7DNc7VFqdoexRRf0afqitGhhP81H+qKEgnBWuzcLqVd8tnG1Cw0bdVEP5pP1RWE6REfcx/qiuuu251jK+RUIgKaOLP3afqil9ysfLq0/VFHzvjNLblwc0LCIOOTR28ZCopZhsQvs1D+uzf0kfyqx43G2gyq5yvNe5h5VFal/ox+qK6cdUUTuz1q96HWt+0Vw7lJtC7IoCch3Uwg4HBbdU8g66aNdIkYYprbH7GL+oPpW50n2u+qXJstSSBI8hQO6sbuVAukgH4URduFGEFJrlnJ76RjIX3ceqcuMZbma5jZkO2dqIjVXnVZDgHvpkLKJocgZPdUsgFDeOvjQtzxELxO0jLyB3VioCkjbnk8vnTdbKERnLYPvqW47MLXj3CIHYjrxNp3G+wx9KDCigW/JJGTtXZvRj2qRi45g7Ec64a42501C2NproHvpdcTZzg0MZWY7Zr5gkHNCg2DXX2oKnfNTnqS/lquhspJHGxwTQf6N8/lTqVCuNnoluw6iL+oPpWuuktvfDqY+1+EfSt1vV/NSWNQbL2gaDli35V2t0h76/PMrd9AlAMtuD3UTYt1cRBJ2r6SpHOs3dFXaoE7ubqMDcZNeVdOOLyHpVbSwuum1jQaCwByWLd/Lkv7Kvb64SNWaQgJ3k8gK8c4tb3d5fTXPqRdZWJUpIDtgBdh3DGfiaEmNBHo7XGvDq2QwyPKvmvNJejs0k1kkcsM0TwDq8Sg7jmPPbb4U1AINOnYjVMMhOTR0MYbnS+DbFMLY5Yb0CD3h0QOnI2FA4T30fbXIjTQu58aSdY3jUDQmg4kRGm/wCEfSiF4l76nI2YxJg74FfS8i88ii4MCkVlrfSTSLHEC7tyUczW/r7xtpkBVhzDDBqMtekE3COJ27W9t63O50CISiM5bAADEac4zz8KurzpJwwSG04nAWuEthO8TRZKA7adYyurO3MftFVu0xvKOP0jkbGuTeau+pz1rVI5TKoWJUE8hnYUTHKTypqBYH6QL+W26OP6tu80scO3gxwf2bfGkc3DeCR3RgEUsMilQdO41EJnmT3yL3dxojp9dmPg8dvsZpbiMIrDY4Od/lU83EOJvMkkttbSOza0+zZS3s+B/wDgKrkrosg/JWdHuEWkcnrlhNcyKwZCr8hnB32GTgfX4u+oJbGKl+hvGbiTiVpYNbpFC8jEusp3wh2xjnXoWI0OMLnGcUYcQJ+Ralq4Xauo0ZDg7mmQlQ9kgVk2jVkUwh1BKQRml3W0wUrqFKsiiiEda3GFGfAUe1wsvsgseW9I4ydA8hRltLoNXsrQ0isoYbaaa8upIbZnEjmMgOOWcHx5486M6i1ureIKnrEkbF0muMO41b5DeRG4qc4/x63suHETujHUp6nWAzrqGcfCmnAb+Caxt5YnVwyKW0tnBxyNVNdse+UM14dKpVmB0054dYxAZZfiaFivhjA8K1mvkhtpZX9lFLEeIFBsiRN9PpoHuktbdlRodpWZiBvg6dvdg7jvqV6uZZpZLdYn6uTVCiyg6s7HI2J2x4d9UPDksOIcA4lxrisAN47k4dSCrE9ldiO/HypXMtgNQbh5bSzLhXPMWwm/Ee85Hwrn3tvh0JUkY2sU9rJaFAyshEncWDfP34NeicP4gt/bpOquhZe0jjBU94/x7qhZ7ThMKzSKb6JYteRGwwdMIlJwQfzY7uVU3AuDQWUsdxaXZlEseHUkHB2J38RjH+VSM1aRJRtWPWbwrgy42o2OCLR2u1nvpfcxorEI2w8TXRRz2dpN2hvS3ra1GQ/Ol2o+NTVksURWYKoAPwiupLBkXUAafQwqsabfhFfZEDIVxmuvRHN6jPKOM2/FOHcR9YS9lEc0mR1MhjbnyJHOmvRr9Kmc3V5NG8LLgEqOsOM7EgcvPP7TTjpvw8jo5cOiDWHjwfy5YDNNYuDtFAiAKMAABRsBVTg7LFNHEV2V76A6T8XSPhRgbLNcOqKoI3OQflt+2mbcLkTzqT6dQyQTcJVlIVpSdZG3dkedI40OpFJHBMvRK3vlhAUFWYLKQE+1/KNuZ8e/3VQMt4tyI4raOYrggrMx2GRy0nHfz/hSqWOUej3r0YuhRewdv54d/d/Crnhs1hADkTlULSExQNIAcb9pQQOeD7sYrgjHZu/s7JT1iiW+0XRFPw3tMA2khSTjYnJAyMbZ5Dl34rPh7TiMiOJljhnbRFowFPLnuP4VYTQxcR4NBLFbXFmJFHVrNCTJHt2TgefM+R51McIlnezYRxAW0k77s2WG5OP3UJx0aokJ7JjAiRxlWw2N8Vwlo3tSb/Gulk093xr9NKGXbOa01BnA5o5kt0JGDilPUJ+ej2LEjnSnte+n0K9xzHAht0Os5CjbFa29kJF1F8AHfasLdToUsc5A+lECRk2Smd1wC1vpN+kApa8B0hDJ1tzFHhuW7Z3+VObSSOS0hmfPbjVt/eM1P+kgseAQ6jnN7Dt47mnHCbuyuuH2iwXdvKVhQEJKCQcDbFIrvo7quG0sjyNnGQPCoz0lNk8GLFlKzPpwP6tX6xqOWDXn/pdKxpwcscYmkJxzxhc1JrhIS7Q7ZbWToJG6kGcBUHaJyeu5eGdzVRDfQ9uG6tbl4HBV3a1kIlQ57B7Ocb/uqV4Fd8IuujttbwNJ1iDZijtp7ZIJIGMjPjzrq1t7GH1VYuK9U8ZXW+twZguoDYjvB3+HhWN6mkmv2avp7RRW3vH4540EkrLKyY1upj0HG/PHyxzpZwFSwWfrwyC5caFA0ntHfY0tEaAvo4yGKaTADcgEldWdWeeQRnyBo3gdqqQKbviEU10wBfTIvbYcyMHO+OXvovJu0v2RQ0i2VDiJ4nXSoUnfagZzCgwsSH35rhmY1mV8a2YwoyJTTOGbVsVX3YFJ9vyj5VS2nDZrldakKucZal36Gm/pI6ZziDWTGPqQt4Y2c6xpH0rBgCdhX2yvBPGiSscaRXbJgnByPfSQl9jzjXgjfSW6LwayiZsPLfxaBjnjJNSXDOALecQgh4aIgyWyTrIEaFnU4zjtc9+fZBNV3pOgVuFWE7MQYbvIHcew5/dXPRLgxsXspRxCS4Jto4xbykGS2AyXGR+DJwAfEe6hKOzJGWseDzo1wpuFcMEEjyNI0jSMJH1FSe7PwFSXplAHBuHtp7QuiA2OQ0nv+Xyr0YjHOon0rXOropJbhBgzxnOPAmjLkaFh2VjPoFYW83QmzhWNVea2PawRuQvPHn+2vw6ORrKI0luVkVwgxIcbJ58tJxRXo6kH8luFrrBb1cYTu5LTUYF7HsNrjlp79FYGVvdmxjdRROHo9qnSO3vbjWrKmGY4yqY57/hIGfjzptw/hEEcFvJIgkuIF+8KjcgsmfPAFHQIV4gH2OZx2T3fZjl760tmJJjXPM5xzHbemwt7qyZXcGcBckCtIodUmk405wSTTKKOOGLV1WDyweZpdcyDQWSNs5/Ka23kRlLEGesJbXIGQYxsBnlS31+3/MtLLyUx7knPhmp713zqot8FRAgRYhHzIH0pmAdOHXfyr8IAkcTRnPZG+PdWgeTYOc+FW3b4V1SpkV6U0H8m0wd+uc/KCU/uqstI8WkG2PslB+VSnpVZYuj8TynSDLIuT4m3mAHxJA+NVfBLi04lwyC5sruOeHSFDR77gbipdMGtqjUrUV6V4wOiLHG/rMf1NW07iJlX2mY4AFRfpeKDok0esa/WIjpz3ZNFyTQFFphfo+urlOjPDdMEbItvspfdgAu/Lbu8edO1uZ/WY2a0f7wMMOMDseX+DSLoBawS9FLGPCGR7fIJG4JC/wDem3qSO5icsCZRHsxGOwG8fHf41g5X/ozXglqghLspcPMbWfSkurA0b/ZgbdqvljeOsxZbaRG7WHkC49pztv78ViloTcrEryYL6N5GG+jPj40NxCJLHhst3GW6wcxqOB22HI1MT96JNLVjM3wLlpHyeec0PccSI1FJdIO5Gai5eLyNQz8RdvxVr6s4LKC94ipJHOp/1seFYPdluZoDrqZIWz1aw6QRLDGrtldIyKZNx20kQAY1e8V53BKyomV20iihdge4UKDZLekXp3+mHPBZ+GGKC1uiZGZ8uw0suwxgHDZB8QKtehczcO6NWlvJB1DoXDJnOe2dyfE8/jUV0ys7J4RcLbx9dKZS743bEEhGfIgH4VYQZaKMdaAAo2pn4FXkpV4jCy5PPwqI9KcWvo41yGHauI9gPOqC3kt0zrXU3iam/SddB+i5ReXrEfL40qGKL0c6j0Y4eqAL9gN8+5O6nEbqJ412H+kKuSds9Xz/AIVEdAix4HbuI79SsIxIshCchuBn/G1OuvkCqBd3YIdTk89l8/jWPl5kZowi3FFF2fWRnGevAU4xv1fOkvHgG4HdFVxh8ZwN/tWzvWcNxO5P+lXOtSCW6vO/V+JHidXlt7qwu9UlhKry3LZJJDjCntt/nUxfkQJr2sjZMg7iswGb2RnyqgCQoBmPOSAcd9CSGItoTssdq2rM4TsWB3BoPUabSsh570u+yogKW3uOwu49mt+ujbmBSqF8Rrt3V11hzzpaCC9LdJs4tB7p9v8A6JKcpKURTk8hU30ilzDGC34Lj/oSU2Fw2kDPdR+AfIxF4R40h6c3Im4CUxj7VD9aPExPePlSPphIW4Njb71alBL/ANHRB6NWIZRjqQCc8vZpssEUtwqFU09cuQR7WY8VLej/AInZwcGs45bjDdVpZdDFfw8zjHcaooL20icSNNE4Zw6IQ2+E0+Hx8vdWJli/UZpQfsQXFbx9eE6pSnXLkryX7PGKGvjo4PNH2QiswznJz1rUh4bx2Hh3C57zi0kDrHeFsWgO6kMNwfAnz76wvumHCbro1f8AqMrSTxdowyIUOGlJHPbke6nhikpppcTFlJatM+TvHHoGoEmRV3OO+uZo4HKO+kLq0hgefawTUtadJJLvjNhAbbSrurRAHmDnb553rG94+1txKQPFIYba5lGjIwAzAr+1T860Hvtz6OZa6/0rorS060qY1PPGo93iKF9WsPzrU/0h4xcYsZbRmh6+JpO72Sc4+Rqc/Tsv+8+dPDaStiT1i6LNX7Cj3V0r0vX2R5Cuhzq4pMOkJ+xjx+WXv/3TCminYeVIeOfdxf8AP/cNMRyFQgeGx40j6V3CraRQk7u2od+cc/rR3dU70r9u28jUIXXD7/hnDbdLdY7tbcBss6ZK6t+Q8j86Lbi/DdERunnhSFkbrGj1daNJUEY+f8alrn/VZvj9KW2f+q/8qfQ1nPBGbtmh6riqRU9IJ7eXojeNazPIPWTn7Mjs5O3njel3QGGPiEPGYeJQTSW8wiSWWNSwBzsOzvk+6kSf7HuP7RfoaovRV9xdf2yfSrXDTFKvsr2csisYcSn4Jc3tnLaRzTT2kqR2wSJgWGoDGPnzB50r6R2dj6xKI0mt5Lh8yxzQkk5GQV393iBv7iKMb/a1n/xK/wB4V3x//wBSH+wT6S0mNVJdGlVPgFw+Dhkgs1eORGgVo5JJgx0ggAHGDv4D3Gt/5OdHP/ft/wDkf/Gh+FfeP/xrf32p7Uk2nxkSV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LkAaQMBIgACEQEDEQH/xAAbAAADAQEBAQEAAAAAAAAAAAAEBQYDAgcBAP/EAEkQAAIBAwICBgcEBQgJBQAAAAECAwAEERIhBTEGEyJBUXEHFDJhgZGxIzNCUhWSocHhFkNTcnOy8PEkNDVjdIKz0dI2VGKDk//EABkBAAIDAQAAAAAAAAAAAAAAAAECAAMFBP/EACMRAAICAwABBAMBAAAAAAAAAAABAhEDEiExEyJBUTNhgSP/2gAMAwEAAhEDEQA/AJaNF0Dsjl4Vun4QVGF5bV9gQYXOSMDYUS9rIjherbJ3Cjc+VdhzFJwKW2u7H1V5I0mwQSUHfsKZcI4fHw0LC8kLaNvZFTkPBOLR3OiGzmaaPDHSucZ5UwueBcdtpohcQMXmYHUjZGruB8DXPKKfyXqTS8FtBNbZA0pk8hpFNrdYSPu0/VFQ3CkmtJmiupSZg3sMeVVVnc7DNc7VFqdoexRRf0afqitGhhP81H+qKEgnBWuzcLqVd8tnG1Cw0bdVEP5pP1RWE6REfcx/qiuuu251jK+RUIgKaOLP3afqil9ysfLq0/VFHzvjNLblwc0LCIOOTR28ZCopZhsQvs1D+uzf0kfyqx43G2gyq5yvNe5h5VFal/ox+qK6cdUUTuz1q96HWt+0Vw7lJtC7IoCch3Uwg4HBbdU8g66aNdIkYYprbH7GL+oPpW50n2u+qXJstSSBI8hQO6sbuVAukgH4URduFGEFJrlnJ76RjIX3ceqcuMZbma5jZkO2dqIjVXnVZDgHvpkLKJocgZPdUsgFDeOvjQtzxELxO0jLyB3VioCkjbnk8vnTdbKERnLYPvqW47MLXj3CIHYjrxNp3G+wx9KDCigW/JJGTtXZvRj2qRi45g7Ec64a42501C2NproHvpdcTZzg0MZWY7Zr5gkHNCg2DXX2oKnfNTnqS/lquhspJHGxwTQf6N8/lTqVCuNnoluw6iL+oPpWuuktvfDqY+1+EfSt1vV/NSWNQbL2gaDli35V2t0h76/PMrd9AlAMtuD3UTYt1cRBJ2r6SpHOs3dFXaoE7ubqMDcZNeVdOOLyHpVbSwuum1jQaCwByWLd/Lkv7Kvb64SNWaQgJ3k8gK8c4tb3d5fTXPqRdZWJUpIDtgBdh3DGfiaEmNBHo7XGvDq2QwyPKvmvNJejs0k1kkcsM0TwDq8Sg7jmPPbb4U1AINOnYjVMMhOTR0MYbnS+DbFMLY5Yb0CD3h0QOnI2FA4T30fbXIjTQu58aSdY3jUDQmg4kRGm/wCEfSiF4l76nI2YxJg74FfS8i88ii4MCkVlrfSTSLHEC7tyUczW/r7xtpkBVhzDDBqMtekE3COJ27W9t63O50CISiM5bAADEac4zz8KurzpJwwSG04nAWuEthO8TRZKA7adYyurO3MftFVu0xvKOP0jkbGuTeau+pz1rVI5TKoWJUE8hnYUTHKTypqBYH6QL+W26OP6tu80scO3gxwf2bfGkc3DeCR3RgEUsMilQdO41EJnmT3yL3dxojp9dmPg8dvsZpbiMIrDY4Od/lU83EOJvMkkttbSOza0+zZS3s+B/wDgKrkrosg/JWdHuEWkcnrlhNcyKwZCr8hnB32GTgfX4u+oJbGKl+hvGbiTiVpYNbpFC8jEusp3wh2xjnXoWI0OMLnGcUYcQJ+Ralq4Xauo0ZDg7mmQlQ9kgVk2jVkUwh1BKQRml3W0wUrqFKsiiiEda3GFGfAUe1wsvsgseW9I4ydA8hRltLoNXsrQ0isoYbaaa8upIbZnEjmMgOOWcHx5486M6i1ureIKnrEkbF0muMO41b5DeRG4qc4/x63suHETujHUp6nWAzrqGcfCmnAb+Caxt5YnVwyKW0tnBxyNVNdse+UM14dKpVmB0054dYxAZZfiaFivhjA8K1mvkhtpZX9lFLEeIFBsiRN9PpoHuktbdlRodpWZiBvg6dvdg7jvqV6uZZpZLdYn6uTVCiyg6s7HI2J2x4d9UPDksOIcA4lxrisAN47k4dSCrE9ldiO/HypXMtgNQbh5bSzLhXPMWwm/Ee85Hwrn3tvh0JUkY2sU9rJaFAyshEncWDfP34NeicP4gt/bpOquhZe0jjBU94/x7qhZ7ThMKzSKb6JYteRGwwdMIlJwQfzY7uVU3AuDQWUsdxaXZlEseHUkHB2J38RjH+VSM1aRJRtWPWbwrgy42o2OCLR2u1nvpfcxorEI2w8TXRRz2dpN2hvS3ra1GQ/Ol2o+NTVksURWYKoAPwiupLBkXUAafQwqsabfhFfZEDIVxmuvRHN6jPKOM2/FOHcR9YS9lEc0mR1MhjbnyJHOmvRr9Kmc3V5NG8LLgEqOsOM7EgcvPP7TTjpvw8jo5cOiDWHjwfy5YDNNYuDtFAiAKMAABRsBVTg7LFNHEV2V76A6T8XSPhRgbLNcOqKoI3OQflt+2mbcLkTzqT6dQyQTcJVlIVpSdZG3dkedI40OpFJHBMvRK3vlhAUFWYLKQE+1/KNuZ8e/3VQMt4tyI4raOYrggrMx2GRy0nHfz/hSqWOUej3r0YuhRewdv54d/d/Crnhs1hADkTlULSExQNIAcb9pQQOeD7sYrgjHZu/s7JT1iiW+0XRFPw3tMA2khSTjYnJAyMbZ5Dl34rPh7TiMiOJljhnbRFowFPLnuP4VYTQxcR4NBLFbXFmJFHVrNCTJHt2TgefM+R51McIlnezYRxAW0k77s2WG5OP3UJx0aokJ7JjAiRxlWw2N8Vwlo3tSb/Gulk093xr9NKGXbOa01BnA5o5kt0JGDilPUJ+ej2LEjnSnte+n0K9xzHAht0Os5CjbFa29kJF1F8AHfasLdToUsc5A+lECRk2Smd1wC1vpN+kApa8B0hDJ1tzFHhuW7Z3+VObSSOS0hmfPbjVt/eM1P+kgseAQ6jnN7Dt47mnHCbuyuuH2iwXdvKVhQEJKCQcDbFIrvo7quG0sjyNnGQPCoz0lNk8GLFlKzPpwP6tX6xqOWDXn/pdKxpwcscYmkJxzxhc1JrhIS7Q7ZbWToJG6kGcBUHaJyeu5eGdzVRDfQ9uG6tbl4HBV3a1kIlQ57B7Ocb/uqV4Fd8IuujttbwNJ1iDZijtp7ZIJIGMjPjzrq1t7GH1VYuK9U8ZXW+twZguoDYjvB3+HhWN6mkmv2avp7RRW3vH4540EkrLKyY1upj0HG/PHyxzpZwFSwWfrwyC5caFA0ntHfY0tEaAvo4yGKaTADcgEldWdWeeQRnyBo3gdqqQKbviEU10wBfTIvbYcyMHO+OXvovJu0v2RQ0i2VDiJ4nXSoUnfagZzCgwsSH35rhmY1mV8a2YwoyJTTOGbVsVX3YFJ9vyj5VS2nDZrldakKucZal36Gm/pI6ZziDWTGPqQt4Y2c6xpH0rBgCdhX2yvBPGiSscaRXbJgnByPfSQl9jzjXgjfSW6LwayiZsPLfxaBjnjJNSXDOALecQgh4aIgyWyTrIEaFnU4zjtc9+fZBNV3pOgVuFWE7MQYbvIHcew5/dXPRLgxsXspRxCS4Jto4xbykGS2AyXGR+DJwAfEe6hKOzJGWseDzo1wpuFcMEEjyNI0jSMJH1FSe7PwFSXplAHBuHtp7QuiA2OQ0nv+Xyr0YjHOon0rXOropJbhBgzxnOPAmjLkaFh2VjPoFYW83QmzhWNVea2PawRuQvPHn+2vw6ORrKI0luVkVwgxIcbJ58tJxRXo6kH8luFrrBb1cYTu5LTUYF7HsNrjlp79FYGVvdmxjdRROHo9qnSO3vbjWrKmGY4yqY57/hIGfjzptw/hEEcFvJIgkuIF+8KjcgsmfPAFHQIV4gH2OZx2T3fZjl760tmJJjXPM5xzHbemwt7qyZXcGcBckCtIodUmk405wSTTKKOOGLV1WDyweZpdcyDQWSNs5/Ka23kRlLEGesJbXIGQYxsBnlS31+3/MtLLyUx7knPhmp713zqot8FRAgRYhHzIH0pmAdOHXfyr8IAkcTRnPZG+PdWgeTYOc+FW3b4V1SpkV6U0H8m0wd+uc/KCU/uqstI8WkG2PslB+VSnpVZYuj8TynSDLIuT4m3mAHxJA+NVfBLi04lwyC5sruOeHSFDR77gbipdMGtqjUrUV6V4wOiLHG/rMf1NW07iJlX2mY4AFRfpeKDok0esa/WIjpz3ZNFyTQFFphfo+urlOjPDdMEbItvspfdgAu/Lbu8edO1uZ/WY2a0f7wMMOMDseX+DSLoBawS9FLGPCGR7fIJG4JC/wDem3qSO5icsCZRHsxGOwG8fHf41g5X/ozXglqghLspcPMbWfSkurA0b/ZgbdqvljeOsxZbaRG7WHkC49pztv78ViloTcrEryYL6N5GG+jPj40NxCJLHhst3GW6wcxqOB22HI1MT96JNLVjM3wLlpHyeec0PccSI1FJdIO5Gai5eLyNQz8RdvxVr6s4LKC94ipJHOp/1seFYPdluZoDrqZIWz1aw6QRLDGrtldIyKZNx20kQAY1e8V53BKyomV20iihdge4UKDZLekXp3+mHPBZ+GGKC1uiZGZ8uw0suwxgHDZB8QKtehczcO6NWlvJB1DoXDJnOe2dyfE8/jUV0ys7J4RcLbx9dKZS743bEEhGfIgH4VYQZaKMdaAAo2pn4FXkpV4jCy5PPwqI9KcWvo41yGHauI9gPOqC3kt0zrXU3iam/SddB+i5ReXrEfL40qGKL0c6j0Y4eqAL9gN8+5O6nEbqJ412H+kKuSds9Xz/AIVEdAix4HbuI79SsIxIshCchuBn/G1OuvkCqBd3YIdTk89l8/jWPl5kZowi3FFF2fWRnGevAU4xv1fOkvHgG4HdFVxh8ZwN/tWzvWcNxO5P+lXOtSCW6vO/V+JHidXlt7qwu9UlhKry3LZJJDjCntt/nUxfkQJr2sjZMg7iswGb2RnyqgCQoBmPOSAcd9CSGItoTssdq2rM4TsWB3BoPUabSsh570u+yogKW3uOwu49mt+ujbmBSqF8Rrt3V11hzzpaCC9LdJs4tB7p9v8A6JKcpKURTk8hU30ilzDGC34Lj/oSU2Fw2kDPdR+AfIxF4R40h6c3Im4CUxj7VD9aPExPePlSPphIW4Njb71alBL/ANHRB6NWIZRjqQCc8vZpssEUtwqFU09cuQR7WY8VLej/AInZwcGs45bjDdVpZdDFfw8zjHcaooL20icSNNE4Zw6IQ2+E0+Hx8vdWJli/UZpQfsQXFbx9eE6pSnXLkryX7PGKGvjo4PNH2QiswznJz1rUh4bx2Hh3C57zi0kDrHeFsWgO6kMNwfAnz76wvumHCbro1f8AqMrSTxdowyIUOGlJHPbke6nhikpppcTFlJatM+TvHHoGoEmRV3OO+uZo4HKO+kLq0hgefawTUtadJJLvjNhAbbSrurRAHmDnb553rG94+1txKQPFIYba5lGjIwAzAr+1T860Hvtz6OZa6/0rorS060qY1PPGo93iKF9WsPzrU/0h4xcYsZbRmh6+JpO72Sc4+Rqc/Tsv+8+dPDaStiT1i6LNX7Cj3V0r0vX2R5Cuhzq4pMOkJ+xjx+WXv/3TCminYeVIeOfdxf8AP/cNMRyFQgeGx40j6V3CraRQk7u2od+cc/rR3dU70r9u28jUIXXD7/hnDbdLdY7tbcBss6ZK6t+Q8j86Lbi/DdERunnhSFkbrGj1daNJUEY+f8alrn/VZvj9KW2f+q/8qfQ1nPBGbtmh6riqRU9IJ7eXojeNazPIPWTn7Mjs5O3njel3QGGPiEPGYeJQTSW8wiSWWNSwBzsOzvk+6kSf7HuP7RfoaovRV9xdf2yfSrXDTFKvsr2csisYcSn4Jc3tnLaRzTT2kqR2wSJgWGoDGPnzB50r6R2dj6xKI0mt5Lh8yxzQkk5GQV393iBv7iKMb/a1n/xK/wB4V3x//wBSH+wT6S0mNVJdGlVPgFw+Dhkgs1eORGgVo5JJgx0ggAHGDv4D3Gt/5OdHP/ft/wDkf/Gh+FfeP/xrf32p7Uk2nxkSV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30" name="Picture 6" descr="https://encrypted-tbn3.gstatic.com/images?q=tbn:ANd9GcRmonn-NjUphPrkHWatunwwSx7GwvrWzCb6ueKID5uMGdYpceih4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2143125" cy="207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encrypted-tbn1.gstatic.com/images?q=tbn:ANd9GcSXdP4r6kY0rAMhc00jLv3hes2hhb3S8LXm8Wq2DxW2pmB9-JP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653136"/>
            <a:ext cx="2333625" cy="173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s://encrypted-tbn3.gstatic.com/images?q=tbn:ANd9GcSU0ODv9sdPoplICGumnfnHhFF8gjgdADSMNLck-LI57xgdUpcS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276872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s://encrypted-tbn0.gstatic.com/images?q=tbn:ANd9GcQJ47JhQUGjWZ0ALLXalolVfiigri3dBrUNmCut2T_AAoaRdc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852936"/>
            <a:ext cx="2932931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s://encrypted-tbn2.gstatic.com/images?q=tbn:ANd9GcQtizOqDnGhtFG67FYVcHmxdUgj6LHEDY0xDRTj0vd62mTWx1AO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284984"/>
            <a:ext cx="2876550" cy="137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https://encrypted-tbn2.gstatic.com/images?q=tbn:ANd9GcSdO_bGJkjK3v5iLG8nZVxRPMbKz1yvaCQuhjgne-ncgyaisz7Sh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653136"/>
            <a:ext cx="17648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2555776" y="692696"/>
            <a:ext cx="184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555776" y="26064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BEN</a:t>
            </a:r>
            <a:endParaRPr lang="fr-FR" sz="4400" b="1" u="sng" dirty="0">
              <a:ln w="12700">
                <a:solidFill>
                  <a:sysClr val="windowText" lastClr="000000"/>
                </a:solidFill>
                <a:prstDash val="solid"/>
              </a:ln>
              <a:blipFill>
                <a:blip r:embed="rId9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2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  <a:noFill/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XVIII and XIX century England.</a:t>
            </a: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Located in the heart of London in the city of</a:t>
            </a: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Westminster, the palace is often</a:t>
            </a: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at the centre of state</a:t>
            </a:r>
          </a:p>
          <a:p>
            <a:pPr fontAlgn="base">
              <a:buNone/>
            </a:pPr>
            <a:endParaRPr lang="en-US" sz="1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1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history of the original building dates back</a:t>
            </a: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the early 1700’s and finally became the official </a:t>
            </a: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residence of the British monarch in 1837 after </a:t>
            </a:r>
          </a:p>
          <a:p>
            <a:pPr fontAlgn="base">
              <a:buNone/>
            </a:pPr>
            <a:r>
              <a:rPr lang="en-US" sz="1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Queen Victoria came to the throne.</a:t>
            </a:r>
          </a:p>
          <a:p>
            <a:endParaRPr lang="fr-FR" dirty="0"/>
          </a:p>
        </p:txBody>
      </p:sp>
      <p:pic>
        <p:nvPicPr>
          <p:cNvPr id="1026" name="Picture 2" descr="Buckingham pa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664255"/>
            <a:ext cx="173628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Buckingham Pala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88032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AutoShape 8" descr="data:image/jpeg;base64,/9j/4AAQSkZJRgABAQAAAQABAAD/2wCEAAkGBxQTEhUUExQWFhUXGBwaFxcYGB0cGhgcHRgZGBccFxoYHCggHB8lGxcYITEhJSkrLi4uFx8zODMsNygtLisBCgoKDg0OFxAQGiwcHBwsLCwsLCwsLCwsLCwsLCwsLCwsLCwsLCwsLCwsLCwsLCwsLCw1LCwsLCwsLCwsLDQsLP/AABEIALcBEwMBIgACEQEDEQH/xAAbAAACAgMBAAAAAAAAAAAAAAADBAIFAAEGB//EAEEQAAEDAgQDBQYEBAUDBQEAAAEAAhEDIQQSMUEFUWETInGBkQYyobHB8CNC0eEUUmLxFXKCkrIzc6I0Q2PC4hb/xAAXAQEBAQEAAAAAAAAAAAAAAAAAAQID/8QAHxEBAQEAAwEBAAMBAAAAAAAAAAERAhIhMUETImED/9oADAMBAAIRAxEAPwDty/RbJQ3uW1yVNq2SosRaVLMYBE9f7KK3hg2YfpznRP0w0EsDZuL+QN5UGYOAcw0uh08ZEANM3iPgB5Qgsy6AYA+xZU9aTIiPABW1J0t++XNLVqIIgKaKlZlunhhYQHkE6DRWCLXdVKQgvupEojCVAOUg6VPsOqoGXIYqXRn0gUB1CEBSolpSz3xb0RMPiOaAlNxCYa4IlBjXNM+qXYINwR9VFHy+a0WkWgyj4eq0c4VlSY0wRf73QVD2RqIQS8BX1XDh2vp/ZAHD2nYffghqocQf2WNAhEx+GyOgaJaUBVgU6cbo1JrZugWeFoaJjFPbMAdEGTsiMplHpvIQZ6fuiMdOx8UDLaqI110uW3TAag2XLFAgrEXVK5qmxqJTpZiispSQ1o8+aDVLKCJBPRN0sRcCmze/UX6W8eiPUoMI0EgQIPTe6jQblaL38dPD4LNrWD4g6yT9/L90majWwBaPs/VaxOJiTExAHjv8lQ1qxJmd1Mpq+xmMDLWSb+KmD9+qqqladUA14VxNXX+IOIg+Z56oWGrDNLyYvsq5tYEWU2uCuYatzH5dNioikTolaFSFd03scyRbp/dJTCFKgQb2+aK+ny9VFz+SiKtxKqLDD8MLhJcAkcXhspI3VvgXmblWFam06iUg4XEDaEs0wV0vGcGIzNFxqueAhaRY4WsI6JnFVJAtp5qspOgXHh0TdB4slI218KwoYqIE2Qq1NpaYs4XCqH1SFlqL7+OI8FNmPAiVRfxVkP8AiueiyL3E1WOcJHn5IOIw7cstH3okadeU9QrQNJV1cJwUZtIpqAdluwsqhU0b3Rm0tpspvFpU6YCMgilP9lrs4tCLUcRospOnXmqJZLKWi2QtSoNtBjZYtSsQVdHQGYM3TdbEtsB1P6JSs7LCRqV9UXTlGuc459FPFVOZvuqsYiDZDxWITEHq4kpSo4qArWQnYjmtDK9XZLzzCjiKgQM6BimYupVK0lIl5Wm1DoqLzCYiBdWWErkWXNsen8HjLwVzsalXL8Veymwyq2m4yrKhqEFvg6kbqyZUkKopU05SPwVQLikltvP5KhdhjMgK/wAfUt4qs7SD5/JVCGUgqdNynijLpQGGFQ6allU1XGU9mslsRTCmBcrWZBzqdN3X1TF01hquytMMDlMqqJbtr0TtJ5y2WbDVjSsovqiUmzFKb6gPgkUy586bLbKiWDlvMqhqrVlDD0qHXRG1EQ9Sr7ErfaBJh4U6HVA8FiiHrEHMYjEGfBAc9aeoyqNhDqhEPRQqFAqUMlEIUmsmSqA12mAUBttUSo6fv76KBYgDUMFRL0waZKGKaokw2R2FByQnaLOalFjgGTBV3g2kpbhnCy5k6X3V5h8O0CAb/fRcrcbZSwxKIWxbxUwY687rHNvc/ey1LrNhPEskeCr3OboPX6KxxAkW8lUvpmTqtIDVQ1J4NlsBNGxdaqaJqgBN1qvhw6SLdE0xz9VhB6LTdEziKd4S8oCU3+qbpVbJNqKxRYaLgVDtFBlpUC+48JHgNfmFFPUK3NFc9IMcmGVEQYFShBCm0qoICisclpRmIG2vWLGMkLEVzT3ckIrbqnktOqSNERpj7LJQDqih+yoHUstCqFCq4oQadVRotC05i22d0QtQRLlAEFZUFkNguqCAp3BvEiTHikwy6aw1OSpR0lPiPcDQPNHwlckqtwlEEXcAfP6KwpODBG/NYsah4VgNRcona8tFRurEuNymaNaIEqFp+o8oL/RDL/1QC/ZWM0yGiEg9hB28U1TepOEq4BUn2WFyGWkFEWfjX0GtTBGirq1GNlbApfEUidFdLFTkRWO2+/vX0RalKDoq/Su69ixoA8zM9bW8Sqh0JOtSHb0zvlcPTTfk53qtYvirKdved/KPrs3zv0SOaq7vk5YghsWuHEDTMXRm0jW0BTYuOgDbIOJxGRzBaHuym95iwHz8lXUOIVAYeJgkHmCDGmkdZRatQvAOjmXbDZE7S7N4fHyGLtkQpgpTh2IFWm2oN9RyOhHr9E4xiqMYy6cw9OVGmwapii7ogJpZbWiViDkHs3UHMTThYeKi5kXQKZfv9FGLJlzENrPv4ohXLm3W207IwYJA31jwMfUeqkWE8loKNbfdEeEUs8Ctu0QKt1UOyvZGyc0WjSGvNANtLRM0rLcBEbBUBqTky1iXpst4pvDtUUWjSnVMGmInWN0Bim5ysiMq1EGVtxQphaQyDqiNclWORWnkpoMWSoxCwOt9VtwUqwMhalShayqYoVRs8pXO4+m8uj3RJmCGk85cJMeQ0uumLVwXH3YllWpkd3W94kNGaHOgbRz9FFiwo4MCIyAjnLtp07u8b680xUpH8zoi/uQNAJl5PUeS5/E0a5Y7O45u6IcZ94hsRpuDpshtwQ3vvJJJ9SAZtzWLG1++pSbP4gGt+0a030PcISuPxlDK7vNcYMHM51zYXNhfS6RbwaalSAXEOiQ3aBsNLkn1UuKcMc2g9xY4d3UiNxMSJ0lPEMexPFMr+ycbPiP8376eQXcgLxrA1Sx9p7psd5G/SYXrnBOICvSa/fR3Q/vr5xsujNiwBsjMMIGVTbqjIsrSkaZOixFUVaUJzLKxIWuwlEVmXnolMQS0t0gkg9O6XfRXhwsKj9o2ZclnOzEgAbm1vmixX/4o3tJg5Q0tm0G7T6WF9LphuOBdJOVpAyzuQTmg6bt9QqYV2upvc20FrQZ1m5I8gP8AcrnieHpCk/s297KbxeJE6AWPObfBO2L1NUyHaGfC/wAlt8NgEgSYEmJ3TPDKjRSb+GXHK2TkLgTHU/dktxCq418OW08oD3QBDR+XYz6lZ/kmr0oVVwaHGdBJgz8lAYxgtmEwDykEAjXoVY+0GJqOpPD2hoyzDnzMEH8p5gHRctiXHMd+6zQ7ZGxMqznKnVfTuLhEpP8AFc7TxMA22N40trIutjj8tIykE7h2nw+qu6ljqsJUzNa6NQDfaRKeouXNcG4yzIG1HQRYamRtMDXbyV5hsWxxhr2noCJ9JlA/KG4LWa6yVdZScLIRU8yp8fxB7auVozDLoBJJ7nXaSmqs2noptqFc9huJ1C5/umMvdzC1nTfxACnjMTVIAfZpO2Um0OEZSN4Wdi5V5icQWsc4XIExzUOF4rNnkgnMSBMw06fIqldiajwZJj+Vp111Mn0HqhMZyYALgagkdSE7L1dHjccyk0FxsSAIvcmPqqzEcVLa1P8AkIykZmyTBdIGa2jbqtxGH7pMAgXudxedtxMKsfxNtXIILe8Sb/0kWPLS/VO2nV17+JGWw0ZSbm522AbB9VT4quHVahGj6VvIuN5SfYM5el5/8FOlTAdA07E6+LtVnsuLz2jbTLaZZF3szEXn8RmquqbaYBysMx/JH0Erm+LYp7iWOJIZUYB7oHvsNgO9ZrmyTqnvaHHVKRZlcYeIjNlAjUyGkk6KKJ7Nvg1+6T+Mb2j/AKbLa9FD21E4V/dAAjedwhcPp/hYoy4Za2zi02awmSLxePVUuMrOfhqpdbuNgST/ACOIMuNxI5JJ4b64Z4h5Mb/Uzfz8l1XslxfsqkOPcdAJOg/ld+viVyj6kVHNPMkHlLimZ+A/VdEe0UhJINiLkHW8wb7GD6FNAD0XmXszxvJiGuJAa9jQ+5gTMEk7g69CvSC5GLE5W1AOWIFMqK1sBDa6NbKbigwC6reMXdR/7o/4uTxKruLG9H/uj5FFcD25FMsv3nU7AXnJFvUrpfaLGObRqQ4E5TLQIIuBaD8+nNUYZcf56J/8Sr32jofhV3EGSIuIEZwbEjos+NFqvGTRpN7SrkJaA2xMuySIABJHuybaxKXdXdVqYYhwcCXnNe4aLiDcWt6+dDxqg+pU0JytY1ojQZAf+RcfNWXs/Tyfw4ecgz1QSbRLGgfRMkPVr7S95tRrAW5BckkgzlkAE29/4b2VPi6BBpxfuMnrLATJmdfqr/jlSmWVMhaXFoJymd2t5W931CpMU67f8jP+P7LMaK1GPDdTYOk+AJBP3eVTh1vTfyvddKXdx0nYhcoyqS2Dpst8WbTDKpiTf+2yOcVtfnr9FWiqeljaB0lFNSZ1uAR+8+KqLfC8brNHdqO8M0j0JhWeF9q6wMPyuHMtg+WWOi5Wm4dQL6jwlTBiSCCbdNxz6Qhjtne0DjuByAbr4SCg0MU6o8S+NYcTa7mtgZQeY/2rmsPUAy6WmLc9dPJXHBscymWuMFhDhp/U0jUjf5rNU1gC/PVc5zmBuVpu4knv/wAoNu6Va8SwxbDe0ObuuFiRBdlnlvp0QuHvYDWNSMpc3YG81I1sOXmnuI4hohsnNDCJDfdzt5X3Cz+q5z+Gq5YL3TEzzmm54Gv9I2WV+HVAwl7qjdYlxv3HH6BXVfENdTptBOZrBmmN6LoggfPoi8cx4e1zBOZmaZmP+nUgi0adfRNHOY3hT2MOcOEzAJ1/DeTMgSQWtSeHw/Z13f0zbQgwbW8x+q6bj2LDw8AEFhcDLnH/ANuofzaWbsufq1M1V7hv3gJ2InVX0Nmo7JIYSZiCT6z+ycpe+Bp+A63LVBwdAvph7Sxt3SHRpaIl03vsrSvw4uFPK8NIYA6CLk666DpPmpAHi1aMRVaT3c1IgWi5pgnzAHonPbmqGmhJtmO8crAodDhxAfmdmc8N73aAER0EZrWvyWn8KzEFznOIiO9miORBV8DnCqoNLF885I8Cxka+C5fDVJw+IADnWEauOsR5BgXRYjhYe4n8QA7Na6BaIEO+5QKuAbTp1pBOZjgS9jzAgyRMxAnTkk8ifrzfFUpc4jffzJ+iI18CDqLD6q44HQZUbB94a2BttbX+66P/AAukQYpkSbEUzItoCHFLzxZHA4KvBHh6i8r2bgjycPRLjJNNsnnZcgMHTph0NmRHeBt1FtUvSptaZAJjnJ9e74KzlqXi9EzjmFi4BsbMP35LFrWcM47izqhBLgGgggaAFpEGeaBS9oaoc5maQIIkS64k3m6ruIzldHT0JUKLPxfK/p+yw3i0r+0lQA/iAdYEfBpVVieNPe4Fz3WPd1AB1mwH2EDFDu1PP/jKXrUtPE/IoGW1Qab7mz2Xvaz+Z5QmP8SL3YhhaMrWEA7kteASTPU+gSIY5tFxgwX04O1gT+voVrCNdNeAT3XAnlLxBP8AtKqLnF0GGnVMCQDFv/iB180LhrQRhxeO0cbW0yGfh8FKofwn8y0AW3NJoHqT8FnD6bmnDNczVzzcc7aHX3bqwVuBx9SoKznvkOpl2WbN7zbAbQLeV01iKhkD+lv/ABSeCB7OqYJ/Dg33LmxM+BCJVdMG/ut+VlFErEhjjfQ/Vc1MQBzXQU6ksJvcHY6eHNUpw+x6D7stRKE1kfsFNg8NI1+an/BjT726KRwg5bc/2RMBB+vzBHyUzUE9LfSfkUVlAdf937Lb8OJvOn80/RF9Qp1wA3pM7cv0+KcwuJ7lMRpqZHMH6JPsgOe/5jy8FEMvAnxlEdRR4o0io0/mLXDQ2GYnfqFc18UK1QR3IY0S7eHAiMk8lwtAX1PqforrBVqgALajxp+YxciwGixyjUX9LDPcDIjugNABMwwsvDTz35rHYapUNRzgWl2gAJk5S0/ltYpV1eoWiHuB3OZ1+7G56ysxNeoYDXFvOHuuLjnbmsymC4jCvd2rqmZhcSYDCdWEHw94rmqGJMgmNA30Ecl0eLa6pTeQXMyMLrOJzTNj6bzqudwPDiarBIguaCDfU6kbrUHRcHc/smZchBLpIYCZBG/+rlsp4jG4oEsY4w1rYAZpM6xadByTPDKho4cubEt7WJFrPYBadPNM8Lql5e5wGZzaRMC0mZgTbVTDVKeL4gtcG1XZpaIsXDMQLQZBuoVcdXb79Z7CDo50TYHc31HqnaYBxFbS1Wnbf/qtR/bIAVaZH8rj8QnU1UVamKc+oc9YhpLe4XBsC9wCBJnU9Eo/G1TTqFtUnu3BfntIboZixK7nhFOWV7C1R4n/AENXDYSh+DUM/k/+7eqCOB4VUDQ6mHwNCCdrayma1PEwG9pU7z8oGaCQGZ9r/sU9wfEPD6dPNDDciNT3pvtorTicCrSN7PcTz/8AT7dVLffVcpi6NVtN5LqgNhdx3Mb+OyCKboJk6Ezm5NJj1CvuP4ntMPTfbM9tMmLC5aTY3iZVU1zcrhMkNd4+6VZUpShh3FoNzImZ535rExQAyi+wW10xnQW1mw4PMy4kX0BMgeRlDwmIIJLomTEH8v5fqkPaIuZSBaPzC4gwBcHSNQEzw+k6C0gBzSAesiR8LeSmeNHTlId3/e1HwUcFRBLw94BD5bI1BBAE6bT5hK47HCjGY3doPASZ8kGjxYuYDmGY03vMgWhxiQNi0eNwmU1ecaLGUGAPkgtaIEkk5o5DVx+a17NtFalWe10dr3YINocTyM2IuN55Kkw1UYnMC8tAyuaIEC1xa4PeGvMK44HSNFmUdm5pcTOYjWNAW9Oal+YT6b4rwl5bTEggV6Tnhoce6yBOkmMsws4ZTqk0M7HDsrS4G/M3vcX81dUawhFNUWv5rPar1ilbwlzaWSWyQQYJi72O5f0/JCqcGdA7zfdAOuwg7IXtB7RdjVNNpk9i50ZZvIDNxzO401RsXxlvZdrTIcC4NbJygyeZ0sT4QZ0hXKeE6fDHFpDTHvRmkak6y3qo0fZwx33if6f3VjwzHiszO0gjM5oIP8ri0HbUCfNRbxAWExIIA5kTYebSnp4WHs8P5z17o/VVuM4UWVfedl7MkHKTLpsLdAPhyXQNxo06GI5i/wAvmOaIcUJF7ExoY6X6y31SWmRyNFomnTMCwBqR4gl4JgaTIG8WCuP/AOek2qtiNY/QqxPELSOnkSIAP+ruqbca0g+XoQCCemyW0xzOO4d2byyS6ASHAWcYFr6b30myDXwYFDtpdmMAscwtc2Te5sYtpzXUNrWuZIkHyMT56+ag5w0VlsLFJwzhwe5we8NgiO7mDhEzIcBrt80F9JzXPLHiW2B7oD8zYa6+hDmCwtBiLXv2kTYidPqtAMLoOTMRN4JIkT801Oqlx+NqA0XU3FzXQHBoksnMLxIkTN+V0StVqvBDc9vcd2b9c0wRAMQXC52HJX5qAW9EPtd/ipv6uJnERSfOYZmd4FundJMQL6nSUrgImWkEtcLwRcQbSOUeqNXqW0J8I08yBMKqwRdRNRzmuLXuBBtmADTLnAEzeJjryVnxM9XtXFtp0XNe5rQ7MMxO73NItF7j4pzh9UMFoMtYNbd311+5XI+0mIpFlJtUTTc+XEbAD/8AWnIOUK3F6wxLmsbmayczJAsIJIn83e0Gojkplwx22IrMN2tykua4nMTOVwdv4KixvEX4nHupOZlpNpyHRucsyZh0z00KYFXPSL7tlsjNYiR+YHQiVxHtFXqsrENe9sU6fZuBmc7AakGbjOXDyHROOrOO3Hc+x3F64ZXGIb3jVOndtladuYPw6p7iDadSm5rW5CREzm5HQnouB4bxFxxQeXCKxIcxmZzRFPNmB5y1osOfn2FKsCLGR00TlLpJEsFQDKjH5pybQL3J1zW1KsK9aX06n8jiSDF5p5Ofmq19SBOsIGG4gx5e0EFzDDhERqN9RM3FrHksf2Xxleg51MMO0QbXiOR6fFUlDDlteoHGA7MLm12tI3gA/on8Xi3NdAEiPMnpPw8E1w3El9NrnNykiY6beoE+a1xtiWRWVOGum7Kv+kW6RDli6ZjyRaYW1vszioxVGmRDgCOo+iRHYNqNAbLtRBJ3jWY1IEeCr/ajjBosbl95xgHkBqfl6qso8X7WiX1W3y5GmnYtyzEAmcxLiSRrrbROPG2Ly5SLH2m4d2jmvptJIaWuEyIOkaRqRPVJ4jAuNNrWscHBpYSS2C2BH5ugJ6qeHxxBZAkBri5sT3Qwy4wDEEzI3jRb/iCT09FrbImTUOG8Pq0gO6DYz3tby3TlbfnzUamPFNj+0a7tAO7UEWAkOyAWBlsmZ91GbiI52WuO4XI0viAaUk/1wTPR0gXWO8nKS/q2Wy2HGcULXBri4ZDFSTd3fyNLd7xH+rno/jMdUDoY4kR438VyLcKeyL57zHEHwDmv317wj/UrhtZ9ouFrn/z/ALTlKzx5+WFMeKhrVKhD3OdDbhx7mQEkR/UAAP1TVbEvqUqNJxfFMtklpBIYIFzrZAxOMI7suLiCco1dY6QbXiDB33RKLKjGgugXLcodmLYmzrztuBtzWhD2f4h/D0n5jJkOgHmACADoZknxCFRq0x2QyxFF8OJuCDVzFvNxl1iPzdE62n2haxxkEhuuxIkX2TjadJ7Q/KPxXMYcpiCRUDgIsJffwI5BNXyKmjVojscoqBvbucBqXD8J4LrCbtaI5eChlpuotFR7x2jzmM3fDWTHKAGi/wDPvqukp0aIbVqOp6VAwNgHK41AC7TkxjiD+6jW4bRDnGzW0aYaTl912WiHO5k5C0kjmdwh4oqrg04g9q7PcNMw1v4ofDcxF5cAR6TKJW7DsqNF9R72EuLjJkiXwXHUNzE217vrZ/4C14DLCo+oC8XgA1203ERqO60a6vboJWO9nqJqjKQabmZReRLi4C+shzHMIPIjxHiHGH0XHs31CzvMfHMyG5XchAn0VjUrhrZLrev2VWN4Qx7+0do5zKZFjfszGoOrmwf7qdB4DQ3N7ogSNCAQNd1mxZVRwbi5OIc0i1WXCCe6RJj0nzRDxOocdSa0NI0aCBJDgZM7SBMfBV+B4NVp1mPBDw07OAtfmnDR/FpPqsy5QA4mCL5xt4gK3PqT5hri3FIykGajaj2w+JHuub7tg0QBmm19LrdPGiWMBe2nmAbl7t3BhDXaaOLhYac7pDjZaKzajC27TrFswLDaCJgz5rMeaYhzHgmzgReHAk8uf3onDOUTlcdUMQk8VxqnTkOcS4CSGgk+Z0Go1O6VbxOn3iH3fPccfcLTYkAmzmuaZjpcpeg6jTo1AXdo9zTmjU8gJ5EysdffW92AY7GPrgnKMrBmdSze+wEZiCW2cGk7GASbwZSbjWNqtewO7pYR2nvGGizzNzAyyInLoFnC8M4Pu4EtYS0iLlzS2O9YiCZ2h3VW+M4XSePeh+xmxvIBAAtc+7Gq35Jie66R2IY+lmLhkcwE9ARN46FVHsXhW4rFPqYsZ2U2ONNrwMoEjLYiIDS0gaSZS2DDRl7MBhBhzQdtwZ96NQf1ILtGqwV5Bhxpljj07u25hwj/AC+skzUulPaPsCyliKbW0j2ha8MAaHNEOBAbYS18GBe2ipMBXsxzSW1qlRozN5ON7b678l0nBjlp5SQSDIMyDMxHSI9JSXEcIzPVe0gFrQ8OGrKokgt8tRoZHk38WHeG495pVM8kszAmLnuzaNTdVOE4rWDqD3/+65zHtg905iWgDa5+JB5q8wjQ0G/vHMbRcgT9VT/4MRTa0uH4dXO18XLGw4N8RJG+qksKt+IHOwskd+x8LaHnoqfhXE3ZaNMGDmqNADdQ1oLSJ0He+4Vu9rXktJIiDmaQQZEgjWRog0/Z1mYOFVwIuIAt6qT/AFq51mfVthq1XKMwvvBHPqtKdLC1AAO1mNyBPwCxGXKcXwPbCHbe6dwfv5JHDcILG5JB709eQtHMDdYsW9sTJTeGpvp6PgxlzDkQQZkmZWrxOYEaTlIn/wAvpssWIvxF4NoWYmgXAZiYFozGNOUrFiYkqFPBgCAXQ7USYnqJ6KbcCBuR6/U/crFiqVlXhrg9rwYLYgymOwcSXFxvJJsBO8DXfqsWKVrU2YWwPPTyMLRwQEAd28gC1xIBtvrB2lYsWNVF9F0ECo+CZcJJzHWTmmT11W61as7tBnBFT3pA5NbI5GGNB26brFis5UyG8NxWs2oyo4MOUBpFxIFRtWQIMGWjeOnJQ8Qqtp9m0AEPL8086j6mkc6jltYqjDxCqWuhsTXFYQ4WjN3dOo+KFiqj3Pe4Ns5xIvzJ+/JYsWsY1Fgedvim6FB2p9ZWLFMXR30iNtecffJRqYV0TaDv9+CxYi6rjwg5+0Bhx1tI0A5hOMoP5t/2jRaWIMHCg4yRcbgkb8gYRX8FbeR8TF72EwFtYhvrQ4M3XLr1/dYeBg6Eg9Cfs6LFiyutU+CAakxsAYAG3U+akPZ5msE+Lj9CsWJBM8CZtPqfHmt0+ANNu94ZnAegcsWICM4KxugjzPlqU1h+EAQZI8z9FixSfS09/Bnm74LaxYumOe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4" name="AutoShape 10" descr="data:image/jpeg;base64,/9j/4AAQSkZJRgABAQAAAQABAAD/2wCEAAkGBxQTEhUUExQWFhUXGBwaFxcYGB0cGhgcHRgZGBccFxoYHCggHB8lGxcYITEhJSkrLi4uFx8zODMsNygtLisBCgoKDg0OFxAQGiwcHBwsLCwsLCwsLCwsLCwsLCwsLCwsLCwsLCwsLCwsLCwsLCwsLCw1LCwsLCwsLCwsLDQsLP/AABEIALcBEwMBIgACEQEDEQH/xAAbAAACAgMBAAAAAAAAAAAAAAADBAIFAAEGB//EAEEQAAEDAgQDBQYEBAUDBQEAAAEAAhEDIQQSMUEFUWETInGBkQYyobHB8CNC0eEUUmLxFXKCkrIzc6I0Q2PC4hb/xAAXAQEBAQEAAAAAAAAAAAAAAAAAAQID/8QAHxEBAQEAAwEBAAMBAAAAAAAAAAERAhIhMUETImED/9oADAMBAAIRAxEAPwDty/RbJQ3uW1yVNq2SosRaVLMYBE9f7KK3hg2YfpznRP0w0EsDZuL+QN5UGYOAcw0uh08ZEANM3iPgB5Qgsy6AYA+xZU9aTIiPABW1J0t++XNLVqIIgKaKlZlunhhYQHkE6DRWCLXdVKQgvupEojCVAOUg6VPsOqoGXIYqXRn0gUB1CEBSolpSz3xb0RMPiOaAlNxCYa4IlBjXNM+qXYINwR9VFHy+a0WkWgyj4eq0c4VlSY0wRf73QVD2RqIQS8BX1XDh2vp/ZAHD2nYffghqocQf2WNAhEx+GyOgaJaUBVgU6cbo1JrZugWeFoaJjFPbMAdEGTsiMplHpvIQZ6fuiMdOx8UDLaqI110uW3TAag2XLFAgrEXVK5qmxqJTpZiispSQ1o8+aDVLKCJBPRN0sRcCmze/UX6W8eiPUoMI0EgQIPTe6jQblaL38dPD4LNrWD4g6yT9/L90majWwBaPs/VaxOJiTExAHjv8lQ1qxJmd1Mpq+xmMDLWSb+KmD9+qqqladUA14VxNXX+IOIg+Z56oWGrDNLyYvsq5tYEWU2uCuYatzH5dNioikTolaFSFd03scyRbp/dJTCFKgQb2+aK+ny9VFz+SiKtxKqLDD8MLhJcAkcXhspI3VvgXmblWFam06iUg4XEDaEs0wV0vGcGIzNFxqueAhaRY4WsI6JnFVJAtp5qspOgXHh0TdB4slI218KwoYqIE2Qq1NpaYs4XCqH1SFlqL7+OI8FNmPAiVRfxVkP8AiueiyL3E1WOcJHn5IOIw7cstH3okadeU9QrQNJV1cJwUZtIpqAdluwsqhU0b3Rm0tpspvFpU6YCMgilP9lrs4tCLUcRospOnXmqJZLKWi2QtSoNtBjZYtSsQVdHQGYM3TdbEtsB1P6JSs7LCRqV9UXTlGuc459FPFVOZvuqsYiDZDxWITEHq4kpSo4qArWQnYjmtDK9XZLzzCjiKgQM6BimYupVK0lIl5Wm1DoqLzCYiBdWWErkWXNsen8HjLwVzsalXL8Veymwyq2m4yrKhqEFvg6kbqyZUkKopU05SPwVQLikltvP5KhdhjMgK/wAfUt4qs7SD5/JVCGUgqdNynijLpQGGFQ6allU1XGU9mslsRTCmBcrWZBzqdN3X1TF01hquytMMDlMqqJbtr0TtJ5y2WbDVjSsovqiUmzFKb6gPgkUy586bLbKiWDlvMqhqrVlDD0qHXRG1EQ9Sr7ErfaBJh4U6HVA8FiiHrEHMYjEGfBAc9aeoyqNhDqhEPRQqFAqUMlEIUmsmSqA12mAUBttUSo6fv76KBYgDUMFRL0waZKGKaokw2R2FByQnaLOalFjgGTBV3g2kpbhnCy5k6X3V5h8O0CAb/fRcrcbZSwxKIWxbxUwY687rHNvc/ey1LrNhPEskeCr3OboPX6KxxAkW8lUvpmTqtIDVQ1J4NlsBNGxdaqaJqgBN1qvhw6SLdE0xz9VhB6LTdEziKd4S8oCU3+qbpVbJNqKxRYaLgVDtFBlpUC+48JHgNfmFFPUK3NFc9IMcmGVEQYFShBCm0qoICisclpRmIG2vWLGMkLEVzT3ckIrbqnktOqSNERpj7LJQDqih+yoHUstCqFCq4oQadVRotC05i22d0QtQRLlAEFZUFkNguqCAp3BvEiTHikwy6aw1OSpR0lPiPcDQPNHwlckqtwlEEXcAfP6KwpODBG/NYsah4VgNRcona8tFRurEuNymaNaIEqFp+o8oL/RDL/1QC/ZWM0yGiEg9hB28U1TepOEq4BUn2WFyGWkFEWfjX0GtTBGirq1GNlbApfEUidFdLFTkRWO2+/vX0RalKDoq/Su69ixoA8zM9bW8Sqh0JOtSHb0zvlcPTTfk53qtYvirKdved/KPrs3zv0SOaq7vk5YghsWuHEDTMXRm0jW0BTYuOgDbIOJxGRzBaHuym95iwHz8lXUOIVAYeJgkHmCDGmkdZRatQvAOjmXbDZE7S7N4fHyGLtkQpgpTh2IFWm2oN9RyOhHr9E4xiqMYy6cw9OVGmwapii7ogJpZbWiViDkHs3UHMTThYeKi5kXQKZfv9FGLJlzENrPv4ohXLm3W207IwYJA31jwMfUeqkWE8loKNbfdEeEUs8Ctu0QKt1UOyvZGyc0WjSGvNANtLRM0rLcBEbBUBqTky1iXpst4pvDtUUWjSnVMGmInWN0Bim5ysiMq1EGVtxQphaQyDqiNclWORWnkpoMWSoxCwOt9VtwUqwMhalShayqYoVRs8pXO4+m8uj3RJmCGk85cJMeQ0uumLVwXH3YllWpkd3W94kNGaHOgbRz9FFiwo4MCIyAjnLtp07u8b680xUpH8zoi/uQNAJl5PUeS5/E0a5Y7O45u6IcZ94hsRpuDpshtwQ3vvJJJ9SAZtzWLG1++pSbP4gGt+0a030PcISuPxlDK7vNcYMHM51zYXNhfS6RbwaalSAXEOiQ3aBsNLkn1UuKcMc2g9xY4d3UiNxMSJ0lPEMexPFMr+ycbPiP8376eQXcgLxrA1Sx9p7psd5G/SYXrnBOICvSa/fR3Q/vr5xsujNiwBsjMMIGVTbqjIsrSkaZOixFUVaUJzLKxIWuwlEVmXnolMQS0t0gkg9O6XfRXhwsKj9o2ZclnOzEgAbm1vmixX/4o3tJg5Q0tm0G7T6WF9LphuOBdJOVpAyzuQTmg6bt9QqYV2upvc20FrQZ1m5I8gP8AcrnieHpCk/s297KbxeJE6AWPObfBO2L1NUyHaGfC/wAlt8NgEgSYEmJ3TPDKjRSb+GXHK2TkLgTHU/dktxCq418OW08oD3QBDR+XYz6lZ/kmr0oVVwaHGdBJgz8lAYxgtmEwDykEAjXoVY+0GJqOpPD2hoyzDnzMEH8p5gHRctiXHMd+6zQ7ZGxMqznKnVfTuLhEpP8AFc7TxMA22N40trIutjj8tIykE7h2nw+qu6ljqsJUzNa6NQDfaRKeouXNcG4yzIG1HQRYamRtMDXbyV5hsWxxhr2noCJ9JlA/KG4LWa6yVdZScLIRU8yp8fxB7auVozDLoBJJ7nXaSmqs2noptqFc9huJ1C5/umMvdzC1nTfxACnjMTVIAfZpO2Um0OEZSN4Wdi5V5icQWsc4XIExzUOF4rNnkgnMSBMw06fIqldiajwZJj+Vp111Mn0HqhMZyYALgagkdSE7L1dHjccyk0FxsSAIvcmPqqzEcVLa1P8AkIykZmyTBdIGa2jbqtxGH7pMAgXudxedtxMKsfxNtXIILe8Sb/0kWPLS/VO2nV17+JGWw0ZSbm522AbB9VT4quHVahGj6VvIuN5SfYM5el5/8FOlTAdA07E6+LtVnsuLz2jbTLaZZF3szEXn8RmquqbaYBysMx/JH0Erm+LYp7iWOJIZUYB7oHvsNgO9ZrmyTqnvaHHVKRZlcYeIjNlAjUyGkk6KKJ7Nvg1+6T+Mb2j/AKbLa9FD21E4V/dAAjedwhcPp/hYoy4Za2zi02awmSLxePVUuMrOfhqpdbuNgST/ACOIMuNxI5JJ4b64Z4h5Mb/Uzfz8l1XslxfsqkOPcdAJOg/ld+viVyj6kVHNPMkHlLimZ+A/VdEe0UhJINiLkHW8wb7GD6FNAD0XmXszxvJiGuJAa9jQ+5gTMEk7g69CvSC5GLE5W1AOWIFMqK1sBDa6NbKbigwC6reMXdR/7o/4uTxKruLG9H/uj5FFcD25FMsv3nU7AXnJFvUrpfaLGObRqQ4E5TLQIIuBaD8+nNUYZcf56J/8Sr32jofhV3EGSIuIEZwbEjos+NFqvGTRpN7SrkJaA2xMuySIABJHuybaxKXdXdVqYYhwcCXnNe4aLiDcWt6+dDxqg+pU0JytY1ojQZAf+RcfNWXs/Tyfw4ecgz1QSbRLGgfRMkPVr7S95tRrAW5BckkgzlkAE29/4b2VPi6BBpxfuMnrLATJmdfqr/jlSmWVMhaXFoJymd2t5W931CpMU67f8jP+P7LMaK1GPDdTYOk+AJBP3eVTh1vTfyvddKXdx0nYhcoyqS2Dpst8WbTDKpiTf+2yOcVtfnr9FWiqeljaB0lFNSZ1uAR+8+KqLfC8brNHdqO8M0j0JhWeF9q6wMPyuHMtg+WWOi5Wm4dQL6jwlTBiSCCbdNxz6Qhjtne0DjuByAbr4SCg0MU6o8S+NYcTa7mtgZQeY/2rmsPUAy6WmLc9dPJXHBscymWuMFhDhp/U0jUjf5rNU1gC/PVc5zmBuVpu4knv/wAoNu6Va8SwxbDe0ObuuFiRBdlnlvp0QuHvYDWNSMpc3YG81I1sOXmnuI4hohsnNDCJDfdzt5X3Cz+q5z+Gq5YL3TEzzmm54Gv9I2WV+HVAwl7qjdYlxv3HH6BXVfENdTptBOZrBmmN6LoggfPoi8cx4e1zBOZmaZmP+nUgi0adfRNHOY3hT2MOcOEzAJ1/DeTMgSQWtSeHw/Z13f0zbQgwbW8x+q6bj2LDw8AEFhcDLnH/ANuofzaWbsufq1M1V7hv3gJ2InVX0Nmo7JIYSZiCT6z+ycpe+Bp+A63LVBwdAvph7Sxt3SHRpaIl03vsrSvw4uFPK8NIYA6CLk666DpPmpAHi1aMRVaT3c1IgWi5pgnzAHonPbmqGmhJtmO8crAodDhxAfmdmc8N73aAER0EZrWvyWn8KzEFznOIiO9miORBV8DnCqoNLF885I8Cxka+C5fDVJw+IADnWEauOsR5BgXRYjhYe4n8QA7Na6BaIEO+5QKuAbTp1pBOZjgS9jzAgyRMxAnTkk8ifrzfFUpc4jffzJ+iI18CDqLD6q44HQZUbB94a2BttbX+66P/AAukQYpkSbEUzItoCHFLzxZHA4KvBHh6i8r2bgjycPRLjJNNsnnZcgMHTph0NmRHeBt1FtUvSptaZAJjnJ9e74KzlqXi9EzjmFi4BsbMP35LFrWcM47izqhBLgGgggaAFpEGeaBS9oaoc5maQIIkS64k3m6ruIzldHT0JUKLPxfK/p+yw3i0r+0lQA/iAdYEfBpVVieNPe4Fz3WPd1AB1mwH2EDFDu1PP/jKXrUtPE/IoGW1Qab7mz2Xvaz+Z5QmP8SL3YhhaMrWEA7kteASTPU+gSIY5tFxgwX04O1gT+voVrCNdNeAT3XAnlLxBP8AtKqLnF0GGnVMCQDFv/iB180LhrQRhxeO0cbW0yGfh8FKofwn8y0AW3NJoHqT8FnD6bmnDNczVzzcc7aHX3bqwVuBx9SoKznvkOpl2WbN7zbAbQLeV01iKhkD+lv/ABSeCB7OqYJ/Dg33LmxM+BCJVdMG/ut+VlFErEhjjfQ/Vc1MQBzXQU6ksJvcHY6eHNUpw+x6D7stRKE1kfsFNg8NI1+an/BjT726KRwg5bc/2RMBB+vzBHyUzUE9LfSfkUVlAdf937Lb8OJvOn80/RF9Qp1wA3pM7cv0+KcwuJ7lMRpqZHMH6JPsgOe/5jy8FEMvAnxlEdRR4o0io0/mLXDQ2GYnfqFc18UK1QR3IY0S7eHAiMk8lwtAX1PqforrBVqgALajxp+YxciwGixyjUX9LDPcDIjugNABMwwsvDTz35rHYapUNRzgWl2gAJk5S0/ltYpV1eoWiHuB3OZ1+7G56ysxNeoYDXFvOHuuLjnbmsymC4jCvd2rqmZhcSYDCdWEHw94rmqGJMgmNA30Ecl0eLa6pTeQXMyMLrOJzTNj6bzqudwPDiarBIguaCDfU6kbrUHRcHc/smZchBLpIYCZBG/+rlsp4jG4oEsY4w1rYAZpM6xadByTPDKho4cubEt7WJFrPYBadPNM8Lql5e5wGZzaRMC0mZgTbVTDVKeL4gtcG1XZpaIsXDMQLQZBuoVcdXb79Z7CDo50TYHc31HqnaYBxFbS1Wnbf/qtR/bIAVaZH8rj8QnU1UVamKc+oc9YhpLe4XBsC9wCBJnU9Eo/G1TTqFtUnu3BfntIboZixK7nhFOWV7C1R4n/AENXDYSh+DUM/k/+7eqCOB4VUDQ6mHwNCCdrayma1PEwG9pU7z8oGaCQGZ9r/sU9wfEPD6dPNDDciNT3pvtorTicCrSN7PcTz/8AT7dVLffVcpi6NVtN5LqgNhdx3Mb+OyCKboJk6Ezm5NJj1CvuP4ntMPTfbM9tMmLC5aTY3iZVU1zcrhMkNd4+6VZUpShh3FoNzImZ535rExQAyi+wW10xnQW1mw4PMy4kX0BMgeRlDwmIIJLomTEH8v5fqkPaIuZSBaPzC4gwBcHSNQEzw+k6C0gBzSAesiR8LeSmeNHTlId3/e1HwUcFRBLw94BD5bI1BBAE6bT5hK47HCjGY3doPASZ8kGjxYuYDmGY03vMgWhxiQNi0eNwmU1ecaLGUGAPkgtaIEkk5o5DVx+a17NtFalWe10dr3YINocTyM2IuN55Kkw1UYnMC8tAyuaIEC1xa4PeGvMK44HSNFmUdm5pcTOYjWNAW9Oal+YT6b4rwl5bTEggV6Tnhoce6yBOkmMsws4ZTqk0M7HDsrS4G/M3vcX81dUawhFNUWv5rPar1ilbwlzaWSWyQQYJi72O5f0/JCqcGdA7zfdAOuwg7IXtB7RdjVNNpk9i50ZZvIDNxzO401RsXxlvZdrTIcC4NbJygyeZ0sT4QZ0hXKeE6fDHFpDTHvRmkak6y3qo0fZwx33if6f3VjwzHiszO0gjM5oIP8ri0HbUCfNRbxAWExIIA5kTYebSnp4WHs8P5z17o/VVuM4UWVfedl7MkHKTLpsLdAPhyXQNxo06GI5i/wAvmOaIcUJF7ExoY6X6y31SWmRyNFomnTMCwBqR4gl4JgaTIG8WCuP/AOek2qtiNY/QqxPELSOnkSIAP+ruqbca0g+XoQCCemyW0xzOO4d2byyS6ASHAWcYFr6b30myDXwYFDtpdmMAscwtc2Te5sYtpzXUNrWuZIkHyMT56+ag5w0VlsLFJwzhwe5we8NgiO7mDhEzIcBrt80F9JzXPLHiW2B7oD8zYa6+hDmCwtBiLXv2kTYidPqtAMLoOTMRN4JIkT801Oqlx+NqA0XU3FzXQHBoksnMLxIkTN+V0StVqvBDc9vcd2b9c0wRAMQXC52HJX5qAW9EPtd/ipv6uJnERSfOYZmd4FundJMQL6nSUrgImWkEtcLwRcQbSOUeqNXqW0J8I08yBMKqwRdRNRzmuLXuBBtmADTLnAEzeJjryVnxM9XtXFtp0XNe5rQ7MMxO73NItF7j4pzh9UMFoMtYNbd311+5XI+0mIpFlJtUTTc+XEbAD/8AWnIOUK3F6wxLmsbmayczJAsIJIn83e0Gojkplwx22IrMN2tykua4nMTOVwdv4KixvEX4nHupOZlpNpyHRucsyZh0z00KYFXPSL7tlsjNYiR+YHQiVxHtFXqsrENe9sU6fZuBmc7AakGbjOXDyHROOrOO3Hc+x3F64ZXGIb3jVOndtladuYPw6p7iDadSm5rW5CREzm5HQnouB4bxFxxQeXCKxIcxmZzRFPNmB5y1osOfn2FKsCLGR00TlLpJEsFQDKjH5pybQL3J1zW1KsK9aX06n8jiSDF5p5Ofmq19SBOsIGG4gx5e0EFzDDhERqN9RM3FrHksf2Xxleg51MMO0QbXiOR6fFUlDDlteoHGA7MLm12tI3gA/on8Xi3NdAEiPMnpPw8E1w3El9NrnNykiY6beoE+a1xtiWRWVOGum7Kv+kW6RDli6ZjyRaYW1vszioxVGmRDgCOo+iRHYNqNAbLtRBJ3jWY1IEeCr/ajjBosbl95xgHkBqfl6qso8X7WiX1W3y5GmnYtyzEAmcxLiSRrrbROPG2Ly5SLH2m4d2jmvptJIaWuEyIOkaRqRPVJ4jAuNNrWscHBpYSS2C2BH5ugJ6qeHxxBZAkBri5sT3Qwy4wDEEzI3jRb/iCT09FrbImTUOG8Pq0gO6DYz3tby3TlbfnzUamPFNj+0a7tAO7UEWAkOyAWBlsmZ91GbiI52WuO4XI0viAaUk/1wTPR0gXWO8nKS/q2Wy2HGcULXBri4ZDFSTd3fyNLd7xH+rno/jMdUDoY4kR438VyLcKeyL57zHEHwDmv317wj/UrhtZ9ouFrn/z/ALTlKzx5+WFMeKhrVKhD3OdDbhx7mQEkR/UAAP1TVbEvqUqNJxfFMtklpBIYIFzrZAxOMI7suLiCco1dY6QbXiDB33RKLKjGgugXLcodmLYmzrztuBtzWhD2f4h/D0n5jJkOgHmACADoZknxCFRq0x2QyxFF8OJuCDVzFvNxl1iPzdE62n2haxxkEhuuxIkX2TjadJ7Q/KPxXMYcpiCRUDgIsJffwI5BNXyKmjVojscoqBvbucBqXD8J4LrCbtaI5eChlpuotFR7x2jzmM3fDWTHKAGi/wDPvqukp0aIbVqOp6VAwNgHK41AC7TkxjiD+6jW4bRDnGzW0aYaTl912WiHO5k5C0kjmdwh4oqrg04g9q7PcNMw1v4ofDcxF5cAR6TKJW7DsqNF9R72EuLjJkiXwXHUNzE217vrZ/4C14DLCo+oC8XgA1203ERqO60a6vboJWO9nqJqjKQabmZReRLi4C+shzHMIPIjxHiHGH0XHs31CzvMfHMyG5XchAn0VjUrhrZLrev2VWN4Qx7+0do5zKZFjfszGoOrmwf7qdB4DQ3N7ogSNCAQNd1mxZVRwbi5OIc0i1WXCCe6RJj0nzRDxOocdSa0NI0aCBJDgZM7SBMfBV+B4NVp1mPBDw07OAtfmnDR/FpPqsy5QA4mCL5xt4gK3PqT5hri3FIykGajaj2w+JHuub7tg0QBmm19LrdPGiWMBe2nmAbl7t3BhDXaaOLhYac7pDjZaKzajC27TrFswLDaCJgz5rMeaYhzHgmzgReHAk8uf3onDOUTlcdUMQk8VxqnTkOcS4CSGgk+Z0Go1O6VbxOn3iH3fPccfcLTYkAmzmuaZjpcpeg6jTo1AXdo9zTmjU8gJ5EysdffW92AY7GPrgnKMrBmdSze+wEZiCW2cGk7GASbwZSbjWNqtewO7pYR2nvGGizzNzAyyInLoFnC8M4Pu4EtYS0iLlzS2O9YiCZ2h3VW+M4XSePeh+xmxvIBAAtc+7Gq35Jie66R2IY+lmLhkcwE9ARN46FVHsXhW4rFPqYsZ2U2ONNrwMoEjLYiIDS0gaSZS2DDRl7MBhBhzQdtwZ96NQf1ILtGqwV5Bhxpljj07u25hwj/AC+skzUulPaPsCyliKbW0j2ha8MAaHNEOBAbYS18GBe2ipMBXsxzSW1qlRozN5ON7b678l0nBjlp5SQSDIMyDMxHSI9JSXEcIzPVe0gFrQ8OGrKokgt8tRoZHk38WHeG495pVM8kszAmLnuzaNTdVOE4rWDqD3/+65zHtg905iWgDa5+JB5q8wjQ0G/vHMbRcgT9VT/4MRTa0uH4dXO18XLGw4N8RJG+qksKt+IHOwskd+x8LaHnoqfhXE3ZaNMGDmqNADdQ1oLSJ0He+4Vu9rXktJIiDmaQQZEgjWRog0/Z1mYOFVwIuIAt6qT/AFq51mfVthq1XKMwvvBHPqtKdLC1AAO1mNyBPwCxGXKcXwPbCHbe6dwfv5JHDcILG5JB709eQtHMDdYsW9sTJTeGpvp6PgxlzDkQQZkmZWrxOYEaTlIn/wAvpssWIvxF4NoWYmgXAZiYFozGNOUrFiYkqFPBgCAXQ7USYnqJ6KbcCBuR6/U/crFiqVlXhrg9rwYLYgymOwcSXFxvJJsBO8DXfqsWKVrU2YWwPPTyMLRwQEAd28gC1xIBtvrB2lYsWNVF9F0ECo+CZcJJzHWTmmT11W61as7tBnBFT3pA5NbI5GGNB26brFis5UyG8NxWs2oyo4MOUBpFxIFRtWQIMGWjeOnJQ8Qqtp9m0AEPL8086j6mkc6jltYqjDxCqWuhsTXFYQ4WjN3dOo+KFiqj3Pe4Ns5xIvzJ+/JYsWsY1Fgedvim6FB2p9ZWLFMXR30iNtecffJRqYV0TaDv9+CxYi6rjwg5+0Bhx1tI0A5hOMoP5t/2jRaWIMHCg4yRcbgkb8gYRX8FbeR8TF72EwFtYhvrQ4M3XLr1/dYeBg6Eg9Cfs6LFiyutU+CAakxsAYAG3U+akPZ5msE+Lj9CsWJBM8CZtPqfHmt0+ANNu94ZnAegcsWICM4KxugjzPlqU1h+EAQZI8z9FixSfS09/Bnm74LaxYumOe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36" name="Picture 12" descr="https://encrypted-tbn3.gstatic.com/images?q=tbn:ANd9GcQVbNBHh4PmtCDwkIbOR4onD6dhIe46znwb3svPR4fiJNSL3mR1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013176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encrypted-tbn3.gstatic.com/images?q=tbn:ANd9GcSOaMSp9tV0vSk_cJoTw5mNj61PAOMoXaxRiLyqWz5aA7EYOQPaf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384376" cy="104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Buckingham Pal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996952"/>
            <a:ext cx="21957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Buckingham Pala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356992"/>
            <a:ext cx="28083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804248" y="4437112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the guard Buckingham palace hours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835696" y="2606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Buckingham  palace</a:t>
            </a:r>
            <a:endParaRPr lang="fr-FR" sz="3600" dirty="0"/>
          </a:p>
        </p:txBody>
      </p:sp>
      <p:sp>
        <p:nvSpPr>
          <p:cNvPr id="5122" name="AutoShape 2" descr="Buckingham Pa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5E4D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164B3C"/>
                </a:solidFill>
                <a:effectLst/>
                <a:latin typeface="Arial" pitchFamily="34" charset="0"/>
                <a:cs typeface="Arial" pitchFamily="34" charset="0"/>
              </a:rPr>
              <a:t>Buckingham Palace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164B3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rgbClr val="164B3C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164B3C"/>
                </a:solidFill>
                <a:effectLst/>
                <a:latin typeface="Arial" pitchFamily="34" charset="0"/>
                <a:cs typeface="Arial" pitchFamily="34" charset="0"/>
              </a:rPr>
              <a:t>         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164B3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164B3C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rgbClr val="164B3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AutoShape 4" descr="Buckingham Palace"/>
          <p:cNvSpPr>
            <a:spLocks noChangeAspect="1" noChangeArrowheads="1"/>
          </p:cNvSpPr>
          <p:nvPr/>
        </p:nvSpPr>
        <p:spPr bwMode="auto">
          <a:xfrm>
            <a:off x="285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128" name="AutoShape 8" descr="data:image/jpeg;base64,/9j/4AAQSkZJRgABAQAAAQABAAD/2wCEAAkGBwgHBgkIBwgKCgkLDRYPDQwMDRsUFRAWIB0iIiAdHx8kKDQsJCYxJx8fLT0tMTU3Ojo6Iys/RD84QzQ5OjcBCgoKDQwNGg8PGjclHyU3Nzc3Nzc3Nzc3Nzc3Nzc3Nzc3Nzc3Nzc3Nzc3Nzc3Nzc3Nzc3Nzc3Nzc3Nzc3Nzc3N//AABEIAGkAQwMBIgACEQEDEQH/xAAcAAACAgMBAQAAAAAAAAAAAAAFBgQHAAEDAgj/xAA9EAACAQMCAgcEBQsFAAAAAAABAgMABBESIQUxBhMiQVFhcTJygbEUkaHB0QcjMzRCU5Ky4fDxFSVDUmL/xAAZAQADAQEBAAAAAAAAAAAAAAACAwQBAAX/xAAgEQADAAIDAAMBAQAAAAAAAAAAARECEgMhMSJBUWET/9oADAMBAAIRAxEAPwBEa3j7OI15Dur3Hbx/u0/hFSGXZfdHyqfY8OadVLBhqPZGOY2yc+GM/VXnNtsrSQOEEf7tP4RUlLDJIFupITrDhR7PjRfhFxw69uWs2sl0IT+c2B7J37ifHYnw86aIeHxRRjNrFkDGoID693rRLHKmtT0TE4BKyZaFFctpWPSCc+eOXP1qL/p/U3JSSxWY+yFHLPqPQ0Z6WWV5NJG1nC7RYwdGCNZOSdu4gnxyT9ZMWrRWUUbnXcrEmo5wHcKB+OD51uvVNaSSYt2V7Y20coThltrdQoZ11jHfse87eHfUMvw8Ef7VCcb7ud/X5VO4vbxQ3CiJVQEHsry2x3/Gh7oMUt5ZeGaoHXTJ17dVa2sabYXqVbG3iRk1lbuFHXNWU9ZOCmlQkUyF90fKjthcEWiyRwhpIwF0a98HAwNuQx64oVHGXMaKMkgAfVTPwThyQ6hMdTkZTak4uZDZ0b4fbxdcZhFGkjr+caMZBOd+Y37vwovDwqwdmKKVJYt1fXsgJ8SAdJO57t6kPBmIt1ajGB2RzrslmZRoChR+1tTk/sxJ/Rw+jasa0UrnC4fP21A4rwKObDNqPawyiQhSPMA786Nrw9oVGl9OO6oN/HOsZfVk+93V1RurEbpDDPBdLLKn5txhWHI/3tQssCKbOO2s1zw+ZI91hUyAeOPCkuJqm5KszcX0cLj9M3w+VZW7hh1zfD5VqnrwW12MXDtrqE+X3U3WrqLiOQHUoJGPAf4pLDGPq3HcAaYeFymWZESXSJF21DO9Dh6w5UM8E8b+fcNqlQyADOsA53yaB27PBcurk7HG/dU6a1mlSQ2syQyMNnZdWD6UTdcGY4xUKNKG5OpPkagcTaJYiHkAztnNRuF2kwlK3JVgBu6DTlvHbaocvDrmeWOWO5YLpOtQgGd/Hnty8K6f01t/hFu78W/DjJ2XjCHIOdz3fbVfCRdTSNhQdz4UR6QXlwl3cWAdfo8b4AC4yOdJnFroySGJT2U5+ZoGny5rFCX8FWTrniEHXthiR4ispfJOa1Va4kkI/wBCy39lPdHyr3DfT2uDCqsw3QN49321Oj4HxKcRabZlUqDqbYcqkw8Ee3LTSOknV7gKDv4/0qJ1PorxVDnD3Ny/WSA6mGSPPbai6XUdvHpKgltgPGhNplESZAcA9oeVTpo4LsBJEVlIPOmL0MlCd48PL7GQcIOQqGL0LNOkQZkJ1AAcvE+lQp7W5towtvKzj/1IwwPhUSGG/Th11DZIZ7ybcnVsPifKicSpjqK96SXyHiF7cDGC5C+eNvupNdizEk5Jov0liubS8+i3UTxOu7K4wc0HpvBhMdv0k5cq4dltZnUMqbHlWUajcdWmOWkVlUQzRH0tYxRCwgDLsYlzt5ChnFeEaSZ7fGjGSK89FuISG2htbsglo1aPfuI5UxCMey26kYxUjxTDWbTK8iP0O6KsNMUp2wp3YnfP+PGtXDSQSoYCApbfIzijfG+GhS8ZHY/ZbHKgUTa1ltZRJrjXGtt9Qxzz47b/ANaGMoTTOd1xu8UrEIIWY97SFQB9VNXQ0RS2MiPhrgtl2xzpQljd2WUadSFUGrYHln7KY+jlwttcr+zrwprvGDl2meumPRCz6SWEtvNEBcopMMo2ZT+FfN8tnLb30lpOhSSJyjqe4g19ZX0vVlZV3x3GqJ/KdwiOz4rFxWABUvHdZPNxyPxHyp3E+4TtVoBpbIEUeQrVcxcLgegrKrCbRb4he3gtr2KTKJpJQHfYCnXht6tymCwLrv7w7jSgIVm4XFDnT2ck9w7OT931104bfdRHBJCxHVqBIpOcg/4qKQG0cbyNLgqjbqefnQfiHRpJjm2k6tl/7b/ePSi8U0VzCksZ2xmu8cqlhtjNYzUxVk6LzFXX6Tguu7AbjPePj455CpvDeDm0uEW4l1yBey4GN/xo7IwLADmBUa7fUUIG6nNdDdmjnfMyL1chBB3VqrP8p1qbrg8oiQn6Odew2Gd/xqxL6RRal5Duu59KROM3tu3DuIyyvhDGThjyAOxosXMkD6imUnwg9KyuLhQ7BfZzt6VlUHOUvWAtHaxQW5I6xMAnnggd9TOH26vFORqcalCOQcMcHOfqG/nVcj2rX0X5VLs/1ce+/wDK1K1F3seYLmaGXEcjKoJ7J5/39lT7Tj0sTBroF487OKrCT9Ym9a5f8D+lDrAqXLDxyKQGTDb+Vc5+NwRRMSWMnPSFOw86pxv0R9/76l3P6W495aLVA0duK8XkuXZTkRnGVHhSn0utuIXdmn0G0mmXABEaZJBztt6fZQST2RXGf24veH81divlQtohem4VxSKQpJYzI2AdLLgjIzuO6soU3d7o+VZTod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4" name="Image 23" descr="BuckinghamPala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803352"/>
            <a:ext cx="3066102" cy="132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6" name="AutoShape 16" descr="data:image/jpeg;base64,/9j/4AAQSkZJRgABAQAAAQABAAD/2wCEAAkGBxQTEhUUExQWFRQXGBwYGRgYGBgYGBgcFxgeGBgeGBcZHCggGBwlGxwYIjEiJSkrLi4uGB8zODMsNygtLisBCgoKDg0OGxAQGywmHyYsNyw0LCwsLCwsLCwsNCwsLCwsLCwsLCwsLCwsLCwsLCwsLCwsLCwsLCwsLCwsLCwsLP/AABEIALgBEgMBIgACEQEDEQH/xAAcAAABBQEBAQAAAAAAAAAAAAAGAAMEBQcBAgj/xABMEAABAwIDBQUEBgcECAYDAAABAgMRACEEEjEFBiJBURMyYXGBB5GhsRQjQlLB0TNygpKy4fAkQ2KzNGNzk6LC0vElNVNUo9MVFhf/xAAaAQACAwEBAAAAAAAAAAAAAAABAwACBAUG/8QAMxEAAgIBAwIEAwcDBQAAAAAAAAECEQMEEiExQRMiMlFhgfAFFCMzQnGhkbHBFSTR4fH/2gAMAwEAAhEDEQA/ACjP9bhuIknNr/s1H5EXoodQcqtBxaka3T4jx5ihkz2mGkpMyTHIltf8qJn0ylVvtczYwUmZg/KsP6Rz6jGARwN2JhR6i8m9zca89DWV7cZzOYvwU8fcTWq4DuN6942GgubWgEASNKzbaixOLB1KsQfcT+dKyelfItDqwzxDcIYH6vKdXD42+PxoH9ozcKY8nPHVdH2LTZnzR0/9Qnn+FAntH77OndWbeC6mLoadN+cvmB5OtNqNdQmvKtaYddtiwY+tb/XHzoo2In+wN6/6R4E8+tDOCT9c1+sKKNjD/wAPb0/0joT96LedFnM1fqQU7M7z0/6mJEfa8PGb1U7Q20cOtXEsHiAOZJmCQOGBI0qz2UBneyiBDVoPXpqbUC75H64HwWOn94eR0qW1L5GfBBTlTKjG4hTq1OKjMpRJjSTewq43UYKnCkFIzDLJJ1IJEgcpSD5piartlMBxZQRMpJHmm/ymrPEbBW04pSXEnsktuToeJQBt4G0eV6pOS6HSyzik4lvjELDiTxHMG5UlOgSyoT4EFVhztQvtXDJQ8UImByKgo2sZIA58oopW+t5AWklJgcKTayQnMD4QddM/UVT7dbORBUfrBYgJjUDWLevOaTjdOhWCfmopBqPOtM3fF9oeXX9bnWaNiT6itL3dF9oeXOeivfT3/gGu7fXsX+z++yb/AKNepn7p+UD0oO9of93+xzn7CtJ0Hhyox2YRnZ0ns1/Zjmn8ZoQ3/Hd8kciPsHkfnzoPsZdJ+cgLFF+7uDZDuHlLjaynKBBgrCQVnMTIm5EdYoM+kJvB0+PlRnue+hRbShakEQVSAB0kQbniiTyCdKrlTo36jNGSqLKnbhlC5UkkvwMoEHKlSlQdYlxPvA5VQPnhNE+8OGzfaBUkSBYSZJcIA1MkJA/1Z8KF3u6fKjj6DcDXh8Azi9VeY+VNfyp7F95XmPlRLuNslL6yCeXLXWNelbXLbGzkyVyBUc/I1xXP0rWd69x2xhVuIJzoTmlUaDW9ZMr8qkZbikkdd/AVxWprr3LyFJep9fnViSOKpDWkaSdRRA+p0aCvJ5f1zr2NB514PKgRjxVXa8K1pUB9n0Mf02H4QJKjr0bUn3Wooe7qpJPFymQZTpBB6c6FD+mw5hQnMRJ5dmodetFWLP1as0JGbw6p1kR/3rM/SZH1GtmK+rRcjiIuDJgkQZ5xNY1vBiiMTiQDbtHR73CDWybH/RNkEHiJGl5KhIi1wSbViO3Uk4vFHl2rn+YaFJxXyLR6s2HFjhZ80fx+VA/tH77Mz3VgT4rtR3irJZ/Y6/e8NOWvlzoA9oqxnY00c59F6fGl4+hq0n5y+YHtC9NqTTwgcpvp4Cr7YuBwr6y2EvFxSCQSUhKVC4jLqPEgVc6mSSjG2D2EH1zf6wo33a2O85gW0hBSe2KuKUSm4m9zRDulucxhwlxyHXtcx7qD/gSdPM38qK8VpTNvByNTnU5+UGGtmrQXCqDm7OAFEnhVJuQI8PKs731b+uE68euvfPPnWpYl+JB9KzDfUDt09OIWEarVyOnlSr8xfSfmIosEqFg5iiD3hqJtIijB9iFAh4uKyZiVd+/IqAifMaigsaeNF+zcSlTaQ0nPkbK1hWucqyJm/Fa8T4CJpeZPqbdRHhMdwzrjGeQk9rlkGyk9YM8Q+1lGpHKqzaAS6QhDqiQb5pg9fK/L+hctzkMcUAhQF+EwZN4UUhJjS58JDGxyjvFPAYvYiSdT6mq4o3yzJFtNUDWI2atogq7swFC4np4Gjzd8x/8AkZHLr1CudQ9qsIcZc4SITmSYiCm4jr09al7DP/mP5fre+nMmfI5RV9v+i/2YeNn/AGa/tZvu/wDf1oR9oqCQkXmE85+wrT8uVFGx/wBIz/s3OUfd/DLQ17QVCUfs8iPs9Dr586j7CtNHdkr67kPdvdbDOthTqlAlMkZssTe9SW9ipw2LU43xNKbtzibG/M2Os605sB3OhojLaQq1xaAD4a1N2yt5sJyhJSkcUgEDN3RJI5zpPlQyu4Mu47XTKJ7ZanEQ00u6eHMq5CRrbmZMA6waE3hCTyj86M8RthxlGRV2lGUEx2iCqVSkiBlzXHlreKD9puZs6irMVKnNEZpMkxymqYbNumtRd9AWxY4leY+VaB7POzWhWqShIzHS4JOvOQRQG4ypalZQTfXkPMmw9aPtw9irGHLqFDOpZSUk8Khpl8DY+8VryNbTFT3N9gt2s4Poby3VqIDBCknytbqTFYUfyrct79lLVs/ESoJUEi2fN3SDlUojoCAnxrE8ThVIEkWtxC6f3hb0o4mhc/fsNPcvIUnNT5/jXXeXlTjWHLjobT3lrCB5qVlHzppWfcIt2dmYaUqxIW8td0MN65eS1mQADyBIt51ebW2TgXiEpw72AeV+jKuJpZ5BQBOUHqNOdSdnbPKNoYgN5IRkQmTYJQhIOngBRRtrCHEsLTDYSW8yCZCkrixPh7rUp5GpUTZa3GHuNFJKVCFJUUqB5EGCPQ0yeVFO/wDhAnEJdT3cQ028P1inKv8A4hP7VC5poOqHSmu0jSoUaODfkq+tw/e+0QDPd7Mga+lFWJPArKL5p59U6Rf3UJIcl5jiBEGLcuzI186K8WeBcwQFf4bXTrmIFvHpWV+lmPujzshUtokE8Sp1tr1vE6Vie1z/AGvF3/vXP8w1tOxFDsm7xcgacptYkH31kG0mP7Viz/rXP8w1LqK/ZBiuWavjzws+bXT7w6nx5TWf+0ccbGvdc1jm5f41oO1YCWPNvz7w8DPwtNAPtGTxsfqr5R9u3rS4dDVpOcy+YM4F1CVguthxHNMlJg9CDrRtsJ9CW05EhAiwtNzbMrmaBFn4Wqdg9qLbAGoA0NF8nS1OBzXlNExG2UtIzKJIHJNz4eFQHtpPLMEoSSARxEgAk95UawPShHD4h19DqUE5iCrSU+U8vKiDCOgi6TfKbRlMRB6io20uTmrDtk01yWOBXKpUpRIUABJI1ifA0Gb8K+vSefGb3/vDz50Ybu4UqCnDJAXMAZhOeFcKb2EyNaD990Q+kRHe5FNu0OiTcUUmpfItpmnl4KF3+fvq23fjMSV5AkSeWYJIWeY0gmfCqhxUwdOXu0qfsd8JcAyhUpMg6QeEk8tDAnmRY6GS6HSytbXYT49akpKQYT9HTCgk5s2TOZOgzAFMR9s1VbFVmQkA3zSUyBYXETy0qj3p30W444lCQkQG5kkfVymySI5mLD1qywO8bR7HDOMIdehCUusrCkkKAsroRNwJIINSOKcY3Ry1qYJUWG3scpCMv3+GegBBIkWkir/YZvtH84+9zoP23vV9LCcPh8OlhtglxRWpGdWUFJABsTfQEkx4VJ2TvghlOI7dB+vEFbdwDB/uzca8iryFOWDI47qE5dVjlUe4cYLF5C2slMJbUDK9ASINxbpQHvfvyM6m22kqUm2d3jSUlIKVNgKNiCCLmx8Yqx2ljmnS5ILrYwanFI4R2iSArXUahU9QOlZ/vBhcqm1AylTaQFclBtIQk+EtdiojlnjkaXigpPzFJSceYhDuvvAyEpDqy26CZVdKVJmTcW0mx59aMn9ofSwlGGKwwlcqdTZbygCMjJOvPM4bJi16CNyt2Sp1Dr1gDmbbKZK7GFLscjcxcjiNh4l+G2yg4n6Jh1pDqUcb0ZW0BCk5mmUlKoASVXjUXJOi8kFLJWPl/wAIYpvbc/8A0HN8tq/RXEsoe+klN3WnQHW2idEodJ7TNGtz+FVWI2g24htaWwnNOZsklIUOYVMlJsdZFx0qNv5mGLUlRsEpKRlSiAtIWbJSOZNyJPOq3AaRWqWFQj8UP+zskp5tvZ9ietROp8hoBysBYWq13WxDicQ2lC1BKlpKgLhQTc26wCJ1vVSlWtWexmlBYcFgJ9ZBB+BoYsMsslCKO5rc2DTaaU50kl/Pb5lttHFPPurL61FAcP1cdmCQbyi8EeMmo2N7JAzAKCukpv6iJvGopx5wJSSdBUberDlp1KFAAhpsmCCJKAVG3U11c+PDpMW2Pq/v+6PH/Z7z/a2pUsnlxrpS9uyfv7sFdqtjhIATyIAgeccvSrz2cYLtdpNzo3ndP7IIH/EU1W45EoPv91HXsx3VeU2+/IbS8gtoVGZQSVSpUaAG0SZtMRE82DtHZ+0sCxZPL0ZU7J2gtWPfUlOZDhWSeesAg+Ro03xW4jAuLbbk5QlUjRCuFZASbGDrVlsbdFnBsrKJWowCtfeUMw5ACADcR08avdlwcwgBOUi95EjUUuS/ERiUvw2YvvSoPbNwjoBBZWWT+qoZk/wj30Eq/E19G7Y3LYxDK2ACwFkK4MsBSSDIToBA0EVgm8exl4TEuYdwgqQqMwsFAgFJHmCPK4p6KRlxRCilXoUqND/Eh7m8ZvrWBa0pEdA2f69KKcWSEL+zxCCJnVPQE/PU0HoA7Zi0FIKPc2SYPS/wosxi/q1wY4h3ojVPUgfEcqxP0mfud2Go9kiDMk3MyZJM3gz6a1l+2wO2xP8AtF/x1pOwj9S3PU6aakzYx/3rONq4FasQ6Cs5S4v7ItxGLzVZNbVfwL4023Qcb440tsMlM5jliNZAChz8OdAxSt1JhMKmSVH3kzrRfvYEuYdoi4BBtfRKRoPOKhYZCAEkWziDAUYBgWIFqEKa4GQiBONwC27KiTNh4H+dEG5Wy2nFFTqAsZsoBuNLSNDPjUHedxAdyJuoElR6cIAH41cez24WNQTcHn+VNj6jdnnKOlu+Q1ewyMmRACQRIAEAEaWHiKoUYMJkRHh93qKv+0yrQDzKgZ1vlV+dSX8KJzAAxqImR+YpuSG5HHx5XBg7sB3K88ABlzA6QCClM+s5qGfagwS406LwFI/5k/M0bY1OVazpKU/DMPyrPtv7RzqU2oSQUqTfTUVT9NDcU6y7kD2H2M8tNki9xe9ecKqHHGVDK4MkBRCZTeYJ6GD6eFGmysYhCMqknMB0ueXzoF9oCSHG3QCIMA+PeFtbVWK3OjZnzycKLbYuCaYSr+8cUQFrgSorP2fup1PoSdRQqMaMFjc7CFQ0YyvQTMQruaXuCLi2hq52RtBCVN5rBwOOqT1zqKkz5NsqH7VDzZW52anEhOVCQmEZc4Ewo/fOvFzinabHJyd9znZpqKCPYGJbzYhb0NF8SQkHKnimyQDca++pu+W0cI6y6lAb7TIiDCQsFEGRz4hA0vJ8qGV4hSeNKSrLBNiQL2zRoJtUfevaSX3UuJUVFSAVSLgkklJJ72XSa154KLSixGHJKSuQ7gdrdjimnDBQG221g3HZltIWD8TajbYmyG2+F1KVoZdcOHUeKGyA4lWUiFmVReeJIsctgncrZzeIxIQ8FFsJKlBJIJiAAVch7tK+gNn7AwbjLQ7AZW/0YVmlEW4TMjS165mokk9ifNGuF1ua4KBGKQlw92QntHNCcqjlSVE62SoROgNY3jMapGKddZUEErXBQcwyqPJRJkEedafvVsrDbOTiVoK/7Q3khSytQhKgMqlkmJKdZ5emS4wjtFEFBHItpKUGwulJuPzmjo4KLdEzStIb2njFuqzuKK1GBJjRIgC3QVI2am1VuIVVtgBwitOXob/seN52/gO4ROZyOU3iixhvRKRysBewEmB5ChLZa4cVprzoi2PjM+KbAskZxrEktqEzyroafLDTYN/6mcv7QwZvtLV+EnWOHL+vd9ELZ2E+lYxthS8iFLyTBkazYjvGNDT/ALSNgt4N7K0olCkTlV3kxbXmDyPnVHilfWKItxH7Wbn9/wC1586jY99bznEoqWuxUoyel/IfKuU5vI90uWz1T0600I+G6hGNbfiJBkDyrZNzNphWDaSkRbIQORTYnytp41nrO5bpy9m6gpi+eUx5RMiY8b1Z7vPOsL+jOJKVNOZwOULgEWsQeEg+NVjJKRn1soajBa6o2D6AVJIJzJPLp/Kaa2XgiM1spmJjkKm7OeJQL8qmnwrRtTdnnNzSorn2ezAOtsupkk9P65VivtxwwGJw7kQpbRSroezVI+C61bfPFqbbbVPdWFqHUJBkf10oJ9suHS9g0upuWloVNrpXwH4lPuqdwq6sxcKpU0TSq5U3VC/r2BmJIBmeuQn5EUYYo8C7gnNppHEPA/I0GIUe3Ykg8JJjrkI+UUXY1RyuSm0iIme8OhBnQ2NYX6Rz6jewf0Dd44ldPvG2gtqNBWYY1txzFvpbue1c8IhZ1M1omz8alrCIWo8IKtQSo3VYJuSrXrpWRYvaxcdcKMyA6pSyAdAolQBI1seVTba+SHYckYNuRcNbeLCTMgIdS0tye0AW4FqCkJB4glKDPMwBFEuDfSgjKsdkcvGHW4UDlzFIUZAEqkGDwcyaH9yMUlla0KSQg5VZ1DhGoBnSD1NE22MQg4vAZVpPG6ICknVo8s46dD6c1Sk4y2pfEOScXJuD4ALFvIU68W3ErSlYCnE9yXJIuTMSCnNpbxo63BYKCpKhCgu48CAfWu7+YZIwjqoAkC4iSQtJHnVN7JcRC3EHTMI8LD4UzDPfyaMrnPSW30dB7tJyXT4R8o/CrfBPZkA1RvyXXJEQQPO0z8fhVrglgJk2A1rWupyBjbDlv2T8DWLYzEFWMWPCPK80f7zb2IBdSykuFCeODATz159fSsxGL+sLmTiOpzEmL6WAH8qXKUVwbdPpc0+YoN8I9JKwQcsC50y+HrQb7SMUouobI4cvaA/ez29Ig/vUQ7Nx7aQolkr4M2YJEEQRIzQdYBqv3geDpR2jCVryk5FBWZCTpJEXIg260vDbmqQ7UQkoPdxQF4l4qeGS0IDYn7vZ5SfUFR9asErASAeQi/QCpKezz3YynSyioCLXSoT7j6GpmzN4mGVKWtpJUlYhCUySLyQsgAQYtYmBW7HleJVt5/dHMy4fE81+X9gcK1rDqgqG05QtOfKVJKrAJnjuJ8LVdOYXD4rHtthaUt5B+j4QoJSMiBOio18utLeTb2HxKlOJaCFAABKkiVkk5rpnKAL3N5oe7VCkLGSFWUkgxcG8iL8JMUtuUuvDLpKKpGx7IQwwhaGQGwn7oupRgXJuToJNFGHLeUSFk6c5k1jXs+WXX1pccWQhpTg1UQW4UOpNpEa3EVr2AxalKUtOUoJEHNyAjux+POawyxKL83PxNkGpLgWOabyQohQ0IVBHqNDQbtnd/Zql9q+92KlqVmh1KQogJjhKVFOp0HKq72j7SxSXVZAtpkCM4Hfkm+cDhHhM0EbJwfbPISSYWsJKhdRKjHPXWrQxV5lKl8APHKUlBK31+Q9vaxhUOxg152wm6sxVxT1KRyjQV3Cd0eVXW+O4q8JxIUHEWkixBi8p6TOlFO7ewcM9h2iWk5soBMuAlQKkKuFgd5BOnOrZM0NiadmzQy+7Tcpcp+xn2zHAFKzc1HlOhor2fiGlKTkjOdIF9PLpNCSUwTyMmffVxuz/AKS15n4JJqS8zN60iUHNt31LPFYnDBNuz9w/KvW67WDW6VLU2XFA5EWgC4P7dtOl+tDDiJFNNYPMtI6mP3rfjUgkg6nRyim02zYMHi2mHOxzZQUFxMicozgKgn72YkAz3CetV2IKl4f6SrLmcA7MJF0tyVthR1Uo5pJ8ayTFbTeWhKFOKUlCcqQToDcidSLnXqRoa3PZbCShpKxKGkJkciQmw+E+lMeOKd9zhObjYabGclCZ+6PlVoh1JJAIJGom4nSelqFk48kEXFpmYHFoBBnW3LWoK9r/AEd0KWDDkkqiBYX5ahIEC5MG9W8VGNkne1ZWsti8pt+0FD3aVRb3lDWzH23MpWGCmR3ZIhMTzzxFFakl1JcF7HQ680wfjXz/AL97efxOJcS6rhacUhKBOUZVEAnqrxPUxFM6uxi6cAyZ6UqcmlVxRrey8aFvtABQgK1n7hF59KN8TiAUPcUQqJMR3gOYIjlpQidqOf8Au2P90r/7KKGsU4ttIXic0gE5MK4b62IUawbbVGl3dgrvPjEI2a0nNxKUSki0Qoyq3hNvGubE2SwUJcWl1RaRlicySkyCAk6i8U5vpsDtW0rR2qyjNbsyiAbkxAMze8m9SNzHXC2kLQoFIyEqQsFWXQjSAQeYqy6Uy8YpgnvNhUsL7IZigNgAKJJCSqeL9oTFOo3OwTn0HIhaPpDpQ6A5PdaUu0hQSZHuOnT1vTg31YpxxTawFQlPCoiEi1wCNbm/OvOAfcb7JzIZZWVpkKGZSkFBmDcQdB0HqG2vSHw0+ELfvdtnZ7YRh1uqD0BSVqBACZIyhKRqYnyFNbiPFlbq1nLlyEg6idOHUg206iq3bG3jjC4XkkLRlCCnQSqFZgTzHO+nKoLzHauZnHHHCABoVQALCTYCrQUq83UtLM/C8JLg3ZxYXChoRPuN6rtv4zs8Oq8ULbsbYOVSFlQCYgrnPMBMGdAABfxqLvnjitqZIBtEzc/18KPiGfHgcpJFJuziwvEuBdg6hSb+HLzyz7qq8LhnFudkkSrMUk8hBglXQCoi3FJIUg5VIuCNZ5UUbR22ppPFk7ZaE6JMptJUsk2ubJgddLUpQc5Uu53s2Z6O66Nfyi/3ewLRcLTbgSpsQolRSVFQJMmDpAJTbvJ8qjjH4cjsIbKkZk9pCSSUqOQgzmOgEawKGNm4XtWFNgJzuuKUVLUAIbDalEqVp3jf86mbn4IJc7Z1rMwmUlwplttShCFKsc0EjykE6X0uEcapvm/r5HJxRy6hufZc38fZe7C/GbKbxDKVZkJUl1Avk1SylFwCStslOaLRmUToZx7bTASuRF5BIuCUmCQeYNFG97TaX/qspTpmT3FqE5svwvccxrVDtVqWp5pv+dLWR71Z0Hol90k077/t7lGo0beynd1rFvul9OdptHdMgFSusawB8RQNNbV7LcKG9nhcQtaiZ6hxQSPgBV9TkcMfBxYRth4zsPDNNlDbDaExolCUz7heomG3cS2RkgAG08hER5TV4pU0prmKbTsdGTXQhYlspCUpAhWsiQTltIPKwoV313SwgwrryW0srQnOVNpgWEqlCbEelG6RNM7QYzsuo1zJUkA6SU5fdV4zdoMMkoS3RfJ8/ba3ucxfZNwE3SFkHvknpEJHX8hWibrNqabSFIy5CoW0ICjcqMASor51juy9muOPpYTAdzFPESAkonNJAJAEHTpWt7wYbscR2vEpKgCoZlKKSBCiMxJIsDA8bVsy4I7dseAwyuUue5nW0nSrEPFWvarHWYUQDMmZEGalbvf6Qn9V0+5hw01vHjmi8FoWleZMKKfvJOWT5jKaY2TtNtDuZSoAQ7qDqplaUj1URR2v2O9DU4vA2uauq6iNJtzKpKtIUD7iKZ+lo+8PfTuEUlakgcQzoCon7aoF/HwoU0bs2owuDW5dPdFYGCMRkiCHQkJI/wAcAEV9AowJLY8eIx/imPgPjWbYPYva7dUgCEIKXVG5gBpJ1PiQfStw2egEG1s0DySkfiTTl5kmePySoCse2QEpVZKiSubZU2nwAi06wDVkzs5lawpQCyF3mCDlTlE66envq82vs3MCQJPl6/OKrd3MJiM5LqEpaTNyZWpWYEHwTE6yTHLUr8OpUIbCRhoBIiOlfOftb2YWNqPSAEu5XUx0UnKfI50qr6TIt6j51kvt82LmbYxaRdJ7FZ8DKmyfJWYft1o7FsXqMTJpV5XqaVElI+hIHSi0m2vKhEmiwm1tYrNAMio2m+4hIA1VOWJBMj+r+NVTPaIcKyFdmAEnwM2gCwAn4U7s7ESv6wy7JBE3TBv5AUWstpWhYKYSrl4VOJPqNvYqO4J3Om8TEQIkAC8DzNRNs4sNpIiABPnUUqLSymSCJynqn8fGgvenfA9sUQDaDHhrVnPy0UePm0VW0t3n8S2XWmVK4yoxAKhpYE3iNPCrjdxpaGUEtZCSQoKTklI1kQb20NH26+IQcM2U90oBPnF56GZqJtHbDCXENmSVnKYukE6AnrU2KupbHOV0lZmeOxOZa3xOQrCTYWASQmekxb0oe2ttDMjs0mQlZ4oiQBb+L4VrG8OBYbwmLOVIUtBTeYkqhJAHMEgiOYFZKMLkQ24ltK+NaSlQsSpeVM+oi/MiqShSNekyp5E2VycQG4WQDlIVHUjT4xUFt8rUSSSpRk+JNaG9hEPBTajmQRMgiwBiZAgRBExyPWgNOFKHFJBslRGoJ94sfMa0dPmULdFtX/vMkdv9C/3dsSIQcrTphfcJWEiD7gNb2q52JvYlnCLYU2FKBJQbBKs4KVBwRcDzkzFoqn2LiuMAzJBgdT0HieXjUTa+JW7Km0kpHQfOKW25SuzdtjCGx4+FXf2Im0cYCGG4MoCidIJkkG2p4jJP3RTagTIUDcaGNDRJsDYAQEuPQXIKuIjKm0ni0gAa6WPrC322oUS3lTEJKVG6lEiZSSeFMyIHS/Oq3ultQcGrityry8vr0X+QZ3W2N9JxaGTJRJLhGuRB4o8Tp61v4wCGsOEogJlISNIAWIEeVfOmxNoqw76HUkgpN/FJ73wr6R2NjUvMgGFpUn3z/WtDWqVr2OHBrlotMK7a+tSBFREkpABlR6gTPnHOpeHZOpBrIoTfZkbQ5MU0yuUz4q+CiKcW2fL502pKEAmwAGvQc70aadMhhG2MKMHtfElOU8DjqATAJeRYE2jiUo+Saa2hvUtKUtqyuLDYCnArMDy5DvRr40xvjvCjFYx95tMpyBltUapSeJZ8TcDwIocznoP3R+VdNW0rH4MUWtzIkVxdelanzry5WhdDFP1M6mr3dT9LfTM2f3XAaoU1cbCfDeZxSSpIiwiSQR8KXl9LovhjcjZ92NmBOIxT/NzsWgfBLaSv4EUebOTwA+Kj71GhfdslSGcwhRb7ZQ6FYEA+ITA9KLMCPq0+VVxKopMrkdsktCmWO6T4n506k2NN4Tue+mixxR4fd86qN7dk/SsG+xElaDl/XTxIP7wFWk8E+XzpznUCnTs+NnTcxYSbdKVa5tr2OqdxDziXClK3VrAtYKWSB6A12htL717BKak7ZdU652CXVIJkAp5EIkcQunnr0i01T/Qnv/cH/dp/OrfA7LL7iQ84pwJAWokZQlIvlAH3iBPlWNW+C8kvctNmbNTZahJyAFR7yosCfFVz7qIcFBJ8APeb/KKi4biExAJsOg0A9BFSNlmQtX3lq9yTlHyrVFJC2N7SwSHLKHkeYPKsX2XhEvbYUEzkaWpVyTZtUCSdTmAJPjW5vCx8viLis9x27xa2ojENHI1iEL7Qj7KwJV4DMQk+eaqZI90Wg+xMVjFo7TDgZU5ifEhfEMvRN499T8BsJMZ1gkjiAm1tLe6p+xsCSStxRWSYSVASEiYFgKs8TAgAaz8KEYPqyzyVwjNPaDtxTRDaUghYVmk/djTrcz6UH4XFpbwpU5pBJjWVKm3jJox9pWBQShUcRCsvu4h4EjnWSbZx2ZKUCwzFRHQiwHpJ9/hVmm3TJF0rLbY+1M4bZKtAEieoOsQL3ib6VdY7YgcGfMS4EhIJsnKmTHzvWczzBgjSilrfVRZWlxvO4QUpIhKCCI4hMzdRtYk0ZYx2HOoNNKmiHtPaPYy00oBzRx0fZOhQ2eUc1i50Frm6a3uYRwQ45FisZYUeZhREzWf5SKfRVljjVC8mpyTk5SfLDjHbR7Zhz6POVR7NQy3BcBCQcxASDBGcExoRpQTtLGrcKQsz2aezHkCdTzuasME+tISEKAC5Ch94ZkkfFIPpUNrDS44Fcgr3k2NVjSGTxt7a6v8A4sgJrcfZmsuYNA4kgGAbSpKY58gTPpFZbufu4cY4QVFKUxMakn5fzrcN2MK1hkhoGEpASJuTAv58qzauadRXUVjTqwgwClJkKM9D4chGs61K+nZrIJ8TH4Hn8KhYra+FbIDjzbZOmdQRPlmiamNJQqFJUFeIIOvlS3mybaBt5GX0OcKkuGUmYIEKBsQYAjr5xQ37SVKOz8SZt2ZED199GC0Gg/2gbLdewTyWpUvKeERChzF9TEx40qLuabD2MAYmLTTnF4/Gp+ACciSOevnUkAVvlPk6uDT/AIa5B90EKvXMsg+FSNofpD6fIV6wpHZu9Y/lTr8tnNlBPNKP7/2IaTVzu/s9Tr7TVwFrSFeUyr4TVOBWg7jJCl9tyQgn9o2H41XI+gdNVSk3yka7sBMl5zlZCfJIoiw4htPkKqdlYfs8OhJ1Ik+ZuauUdweQoroZZHFqhJ8q8YQ/V+leMWqGzXtuyPT8KJUcWOADwFe1HSvLxsPMVzEIkAdY903+E1CEVS1EyESDpSqQWDyJjlSqBM02XtIOkwnhSJJzA+Q05/hRds/DFDInvvHMrwTyHuj30Mbp7DDYaw4gmc7xHM8/QWSPKjd1UuHokQPxpMIjslJ0jq3MiSegqTsxvK2gc4mqnaLnDHUj51dsWMeApq6imcxCoqvfYztqTzBkVNxKrxTLSuOOtHqQlsNgBIHL8qZxKdPX5V7w7nFl5gfj/KuOniT5moAz/wBpGGJYzDvNkLHpr8JrGt4cC5nccCD2XCsKAsM4A/in3V9G71YHMyu3I/KsWxLSvoqkpSCVQ0ZH+NQkXsQMppOSThJGjEk00wAqzwOwMQ6nO00tadJSkkT6VXONlKik6gwavt294n8OChpzKCc0Qk305im5XLbcSYPXtIuI3WxgBJwzsC5OQwAKqEUbY7fLFltYLogpIPAjmI6UFJFqrglJp7g6nG4yRas4RaEtPFJyHuqIsopVxAeU/GncWvM85z4Ej51cbdaybOwYyweOTOudQWi36tDuHVLivFI/GlRe5NmrplS+ulGi+zTAdlhgojiUCs+sQPdFFDqNFc0rT7lAg/HLVRuZtNtzCNLJAIOVQ8UwDA1PX1FQNob2hTvYtJITnKVLXqYM8KfMC591YmpSytioL2LD2kMKcZZKdEvNk+U/nFX2wMYVPsNg/ZWs/qpRk/iWn3VUbXdKsMZ/wn3KFUmC3kOAf+kONlxBb7MgGCkFQVKZEEyBYx51olclSC15WbITUTamKSyw64rutoUs/spJoe2X7RdnvpzB7s41S4lSVAnyBB9Car9+t42X9mYr6OvtBkKSoBQAuM3eAnpas6g9yTE7XVmKbImFHytyqxFQdld0+dTwa2ZPUdXR/koqNpfpD5Cm2e655D+KntrDiB8Pz/lXjBozByBMIJ00AuSegHWnxfkOdmVah/XYjA1q3suwGZKUcgrOryAB+ZFZQdK3z2QYAowocULum0/dTYfEH4VaaujLGVJhs4vUdIqY6qEjyFQsUxe1O55bE+VQoe9oH6vzNOrMI9KiY9dmx1P4VLxA4D5UPch7WdPMfKnVG9MOqjL+sPlTgNz5USHoOUqj56VQgL7pbQYyqcCwVrSVD9UfKrfALlAVN1X996+csDtJ1kktrKZBB0IIOspNquMPvtikIUnPM3kzIPhBt6UlSo3z0jvhmzbRUZHO48P6mrnZ2MzGVDIogSk8vXn51gv/AO8YhSUIVlMG5MyeV4In1mpeLwj6nWE5l/WSbE2yDrqO8ffRUndi3p2uGbbj8SkOJuIKVc+hFQ3sYU8SElUdIrEtvbwOsuKYC1AIEQiE3ICrkXKjInwq22F7RkYbD5FNrU4DmJK7LJ1vrpyM6aii7F+Hxfsapu7tVx1bhcQEkQARz15VaYl2HGx1ms03O34ZyvuBtwjMVGADFrDvVb4bf/D4lxJaJlCCogpVYm0GARRTpclXC3aXAeYtAUkg8xWP4rD5EPxq2vMPfTOO9sT5SQhptKr8VyIm0JPh1NU43idfwWMfVlS5mQOGY4lJ6+Z91Kz+ZKvdF4QcLv2B/extDgRimxGbgcT91Q0PkRQ+2uCDU1ayUnNoRbpVemtEXfDKzVVJFhjF/VnxioLQkgeNelOykJ6GusWUD0/KhFbYsbkmsuWL/YM953ZwWDHmR6No/Og/ZSyVKJ6CiTep3+ybPjQtuHzu2n5gj0oZwjoSD1mkY15Pr3GKS8VNhT7M2AMSsnmFBI/VKZPxA9DVbisX9YVxB7Q/BRH4USez1pJIcHelYH7UqP8ACKoN520pcCUCARmAH+Jaj+NDrkfyKxdcL4h4XM+GBmZg+4igLfXaedYZGibq8+Q/H1FF+7rmbCZTqLCs523BdWQQYUoFQ5mYHwHxo4o+YmaXlHNjnhV5/hRtgF/+FYoeCx74oFwSwkG+pov2YrNsvFwZOYehITb4Gq5lzfxQ1S/BUQS2Y5EjlrRfubu+MatwKd7NLYSVQJUrNMZZMDTUz5UDYR4p5GrjA7RcZVnaUUkiD4g3gim5I82DBlfhbE+Qk9pOxcPhWWENpPaKUpRcKyoqSkAQRAAupOg5GhjdvGstfSO2z/WYZxpAQPtLjvHkABTu3ttLxKEBwErQSQoqJEEXEHTQc+VUuGdgmRPCoepSQKvD0mTNe5X1GwQInS019SboshOHay9wISE+gr5YF7V9VbpSMEwFCFdmmR0JEmrvqK7Fmtd666i0e+m8CJUpXLlXXXOdABHx2jHXPH/Cr8qsn+6fI1T7XV9ZhB1cV/lqNXGIPCfI0F3CeXjdPvrw61JJkg/h5V7X3k+R/CkswaICv+uFoSY53vSqwy+dKq7Q2fKcV5KTT2Wu5KTZ3NhYbrbFOId4iA2i6rgEzoBJFaextbDqeASpB7FOXvJAlYBMSq8ADTrWPFoHoa6W6O4RPTuT6k7fJxLuMdWgyDFxaFAAGCDewHvNUS2CedWOSlko7yLSxSCrdDaeHwuBdBKS8sKlJJzE3CbZYFoGtVG421k4R1RdAKFpykkExHgATz6VW5KWSpvItKkqPO3Etdus4c/VG6bKAEi4hQB1q7wqI2ZiUqEF0trSRYBKFCBEaqIV/U1SZK9lasuXMrL92Tl/d05n31WTuiPTFSCYi8TNeHRHnVktkGvK8PIANwNNKapoRk0snwipQbmpWGRzm2nvqQMEAZH8qc+j3JPPloPdUc1RSGlyKSL3exo/R8GjJlDSFtzfiVKVKMECL5vcaFywas1qUqMyiqNJJMXm06Xn314yUqEqVGv7uE/s7xSUXUnMUKJyzHeSR+Pwq8RsNv6IHSlKn3EgNkKmANB08Saz5uQZBIPgSD8KkbPxi2VoWg3QSUg3RcQeHTnVe7ZR6Z9jQ9n7OUxh86wB2dz1kCf51lCk5pMRJmOQnpRNtrebE4lOR1YCPuoTlB8+fxqlyUYui8NO/wBRD7PqKLtmYWNmPFI757Sb2DZFoiJiTrQ6EV6ihPzF/BIwrsU/lruWrWX8MiOMzXBhbAdDPvqaEV6Cam9oD08W7aIKMEJB0gg+4zWrYT2mBLSUnDnMABwrEWEcxas7SmvQqeIw/dMb6o1bB+1JgIIOHeSqDF0FJPnII91e0+0zDE3ZeAj/AAH/AJ6yivQNDxZA+4Yfj/U0TeT2htn6OvDtrWtpalFK4QkgtlIuCeZFNs+1t1VnMGACNUOk/BSPxoAFdBqeKyf6fi+JrbXtPwxIJafTA5hs/JdOq9pmE+4/+6j/AK6x/NXSaniyD/p+H4/1Na//AKnh/wD0Xv8A4/8ArpVkc0qniyJ9xw+38kGlSpUBoq7SpVAirtKlUIKuUqVQhylNKlUAcrsUqVQlCpRSpVCCpRSpVAnYpAUqVQgq7SpVAirsUqVQgqQFKlQCdAr3FKlUCcFeppUqAUdBr0KVKgE7NdBpUqgTpVXJpUqgRTSpUqgN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138" name="AutoShape 18" descr="data:image/jpeg;base64,/9j/4AAQSkZJRgABAQAAAQABAAD/2wCEAAkGBxQTEhUUExQWFRQXGBwYGRgYGBgYGBgcFxgeGBgeGBcZHCggGBwlGxwYIjEiJSkrLi4uGB8zODMsNygtLisBCgoKDg0OGxAQGywmHyYsNyw0LCwsLCwsLCwsNCwsLCwsLCwsLCwsLCwsLCwsLCwsLCwsLCwsLCwsLCwsLCwsLP/AABEIALgBEgMBIgACEQEDEQH/xAAcAAABBQEBAQAAAAAAAAAAAAAGAAMEBQcBAgj/xABMEAABAwIDBQUEBgcECAYDAAABAgMRACEEEjEFBiJBURMyYXGBB5GhsRQjQlLB0TNygpKy4fAkQ2KzNGNzk6LC0vElNVNUo9MVFhf/xAAaAQACAwEBAAAAAAAAAAAAAAABAwACBAUG/8QAMxEAAgIBAwIEAwcDBQAAAAAAAAECEQMEEiExQRMiMlFhgfAFFCMzQnGhkbHBFSTR4fH/2gAMAwEAAhEDEQA/ACjP9bhuIknNr/s1H5EXoodQcqtBxaka3T4jx5ihkz2mGkpMyTHIltf8qJn0ylVvtczYwUmZg/KsP6Rz6jGARwN2JhR6i8m9zca89DWV7cZzOYvwU8fcTWq4DuN6942GgubWgEASNKzbaixOLB1KsQfcT+dKyelfItDqwzxDcIYH6vKdXD42+PxoH9ozcKY8nPHVdH2LTZnzR0/9Qnn+FAntH77OndWbeC6mLoadN+cvmB5OtNqNdQmvKtaYddtiwY+tb/XHzoo2In+wN6/6R4E8+tDOCT9c1+sKKNjD/wAPb0/0joT96LedFnM1fqQU7M7z0/6mJEfa8PGb1U7Q20cOtXEsHiAOZJmCQOGBI0qz2UBneyiBDVoPXpqbUC75H64HwWOn94eR0qW1L5GfBBTlTKjG4hTq1OKjMpRJjSTewq43UYKnCkFIzDLJJ1IJEgcpSD5piartlMBxZQRMpJHmm/ymrPEbBW04pSXEnsktuToeJQBt4G0eV6pOS6HSyzik4lvjELDiTxHMG5UlOgSyoT4EFVhztQvtXDJQ8UImByKgo2sZIA58oopW+t5AWklJgcKTayQnMD4QddM/UVT7dbORBUfrBYgJjUDWLevOaTjdOhWCfmopBqPOtM3fF9oeXX9bnWaNiT6itL3dF9oeXOeivfT3/gGu7fXsX+z++yb/AKNepn7p+UD0oO9of93+xzn7CtJ0Hhyox2YRnZ0ns1/Zjmn8ZoQ3/Hd8kciPsHkfnzoPsZdJ+cgLFF+7uDZDuHlLjaynKBBgrCQVnMTIm5EdYoM+kJvB0+PlRnue+hRbShakEQVSAB0kQbniiTyCdKrlTo36jNGSqLKnbhlC5UkkvwMoEHKlSlQdYlxPvA5VQPnhNE+8OGzfaBUkSBYSZJcIA1MkJA/1Z8KF3u6fKjj6DcDXh8Azi9VeY+VNfyp7F95XmPlRLuNslL6yCeXLXWNelbXLbGzkyVyBUc/I1xXP0rWd69x2xhVuIJzoTmlUaDW9ZMr8qkZbikkdd/AVxWprr3LyFJep9fnViSOKpDWkaSdRRA+p0aCvJ5f1zr2NB514PKgRjxVXa8K1pUB9n0Mf02H4QJKjr0bUn3Wooe7qpJPFymQZTpBB6c6FD+mw5hQnMRJ5dmodetFWLP1as0JGbw6p1kR/3rM/SZH1GtmK+rRcjiIuDJgkQZ5xNY1vBiiMTiQDbtHR73CDWybH/RNkEHiJGl5KhIi1wSbViO3Uk4vFHl2rn+YaFJxXyLR6s2HFjhZ80fx+VA/tH77Mz3VgT4rtR3irJZ/Y6/e8NOWvlzoA9oqxnY00c59F6fGl4+hq0n5y+YHtC9NqTTwgcpvp4Cr7YuBwr6y2EvFxSCQSUhKVC4jLqPEgVc6mSSjG2D2EH1zf6wo33a2O85gW0hBSe2KuKUSm4m9zRDulucxhwlxyHXtcx7qD/gSdPM38qK8VpTNvByNTnU5+UGGtmrQXCqDm7OAFEnhVJuQI8PKs731b+uE68euvfPPnWpYl+JB9KzDfUDt09OIWEarVyOnlSr8xfSfmIosEqFg5iiD3hqJtIijB9iFAh4uKyZiVd+/IqAifMaigsaeNF+zcSlTaQ0nPkbK1hWucqyJm/Fa8T4CJpeZPqbdRHhMdwzrjGeQk9rlkGyk9YM8Q+1lGpHKqzaAS6QhDqiQb5pg9fK/L+hctzkMcUAhQF+EwZN4UUhJjS58JDGxyjvFPAYvYiSdT6mq4o3yzJFtNUDWI2atogq7swFC4np4Gjzd8x/8AkZHLr1CudQ9qsIcZc4SITmSYiCm4jr09al7DP/mP5fre+nMmfI5RV9v+i/2YeNn/AGa/tZvu/wDf1oR9oqCQkXmE85+wrT8uVFGx/wBIz/s3OUfd/DLQ17QVCUfs8iPs9Dr586j7CtNHdkr67kPdvdbDOthTqlAlMkZssTe9SW9ipw2LU43xNKbtzibG/M2Os605sB3OhojLaQq1xaAD4a1N2yt5sJyhJSkcUgEDN3RJI5zpPlQyu4Mu47XTKJ7ZanEQ00u6eHMq5CRrbmZMA6waE3hCTyj86M8RthxlGRV2lGUEx2iCqVSkiBlzXHlreKD9puZs6irMVKnNEZpMkxymqYbNumtRd9AWxY4leY+VaB7POzWhWqShIzHS4JOvOQRQG4ypalZQTfXkPMmw9aPtw9irGHLqFDOpZSUk8Khpl8DY+8VryNbTFT3N9gt2s4Poby3VqIDBCknytbqTFYUfyrct79lLVs/ESoJUEi2fN3SDlUojoCAnxrE8ThVIEkWtxC6f3hb0o4mhc/fsNPcvIUnNT5/jXXeXlTjWHLjobT3lrCB5qVlHzppWfcIt2dmYaUqxIW8td0MN65eS1mQADyBIt51ebW2TgXiEpw72AeV+jKuJpZ5BQBOUHqNOdSdnbPKNoYgN5IRkQmTYJQhIOngBRRtrCHEsLTDYSW8yCZCkrixPh7rUp5GpUTZa3GHuNFJKVCFJUUqB5EGCPQ0yeVFO/wDhAnEJdT3cQ028P1inKv8A4hP7VC5poOqHSmu0jSoUaODfkq+tw/e+0QDPd7Mga+lFWJPArKL5p59U6Rf3UJIcl5jiBEGLcuzI186K8WeBcwQFf4bXTrmIFvHpWV+lmPujzshUtokE8Sp1tr1vE6Vie1z/AGvF3/vXP8w1tOxFDsm7xcgacptYkH31kG0mP7Viz/rXP8w1LqK/ZBiuWavjzws+bXT7w6nx5TWf+0ccbGvdc1jm5f41oO1YCWPNvz7w8DPwtNAPtGTxsfqr5R9u3rS4dDVpOcy+YM4F1CVguthxHNMlJg9CDrRtsJ9CW05EhAiwtNzbMrmaBFn4Wqdg9qLbAGoA0NF8nS1OBzXlNExG2UtIzKJIHJNz4eFQHtpPLMEoSSARxEgAk95UawPShHD4h19DqUE5iCrSU+U8vKiDCOgi6TfKbRlMRB6io20uTmrDtk01yWOBXKpUpRIUABJI1ifA0Gb8K+vSefGb3/vDz50Ybu4UqCnDJAXMAZhOeFcKb2EyNaD990Q+kRHe5FNu0OiTcUUmpfItpmnl4KF3+fvq23fjMSV5AkSeWYJIWeY0gmfCqhxUwdOXu0qfsd8JcAyhUpMg6QeEk8tDAnmRY6GS6HSytbXYT49akpKQYT9HTCgk5s2TOZOgzAFMR9s1VbFVmQkA3zSUyBYXETy0qj3p30W444lCQkQG5kkfVymySI5mLD1qywO8bR7HDOMIdehCUusrCkkKAsroRNwJIINSOKcY3Ry1qYJUWG3scpCMv3+GegBBIkWkir/YZvtH84+9zoP23vV9LCcPh8OlhtglxRWpGdWUFJABsTfQEkx4VJ2TvghlOI7dB+vEFbdwDB/uzca8iryFOWDI47qE5dVjlUe4cYLF5C2slMJbUDK9ASINxbpQHvfvyM6m22kqUm2d3jSUlIKVNgKNiCCLmx8Yqx2ljmnS5ILrYwanFI4R2iSArXUahU9QOlZ/vBhcqm1AylTaQFclBtIQk+EtdiojlnjkaXigpPzFJSceYhDuvvAyEpDqy26CZVdKVJmTcW0mx59aMn9ofSwlGGKwwlcqdTZbygCMjJOvPM4bJi16CNyt2Sp1Dr1gDmbbKZK7GFLscjcxcjiNh4l+G2yg4n6Jh1pDqUcb0ZW0BCk5mmUlKoASVXjUXJOi8kFLJWPl/wAIYpvbc/8A0HN8tq/RXEsoe+klN3WnQHW2idEodJ7TNGtz+FVWI2g24htaWwnNOZsklIUOYVMlJsdZFx0qNv5mGLUlRsEpKRlSiAtIWbJSOZNyJPOq3AaRWqWFQj8UP+zskp5tvZ9ietROp8hoBysBYWq13WxDicQ2lC1BKlpKgLhQTc26wCJ1vVSlWtWexmlBYcFgJ9ZBB+BoYsMsslCKO5rc2DTaaU50kl/Pb5lttHFPPurL61FAcP1cdmCQbyi8EeMmo2N7JAzAKCukpv6iJvGopx5wJSSdBUberDlp1KFAAhpsmCCJKAVG3U11c+PDpMW2Pq/v+6PH/Z7z/a2pUsnlxrpS9uyfv7sFdqtjhIATyIAgeccvSrz2cYLtdpNzo3ndP7IIH/EU1W45EoPv91HXsx3VeU2+/IbS8gtoVGZQSVSpUaAG0SZtMRE82DtHZ+0sCxZPL0ZU7J2gtWPfUlOZDhWSeesAg+Ro03xW4jAuLbbk5QlUjRCuFZASbGDrVlsbdFnBsrKJWowCtfeUMw5ACADcR08avdlwcwgBOUi95EjUUuS/ERiUvw2YvvSoPbNwjoBBZWWT+qoZk/wj30Eq/E19G7Y3LYxDK2ACwFkK4MsBSSDIToBA0EVgm8exl4TEuYdwgqQqMwsFAgFJHmCPK4p6KRlxRCilXoUqND/Eh7m8ZvrWBa0pEdA2f69KKcWSEL+zxCCJnVPQE/PU0HoA7Zi0FIKPc2SYPS/wosxi/q1wY4h3ojVPUgfEcqxP0mfud2Go9kiDMk3MyZJM3gz6a1l+2wO2xP8AtF/x1pOwj9S3PU6aakzYx/3rONq4FasQ6Cs5S4v7ItxGLzVZNbVfwL4023Qcb440tsMlM5jliNZAChz8OdAxSt1JhMKmSVH3kzrRfvYEuYdoi4BBtfRKRoPOKhYZCAEkWziDAUYBgWIFqEKa4GQiBONwC27KiTNh4H+dEG5Wy2nFFTqAsZsoBuNLSNDPjUHedxAdyJuoElR6cIAH41cez24WNQTcHn+VNj6jdnnKOlu+Q1ewyMmRACQRIAEAEaWHiKoUYMJkRHh93qKv+0yrQDzKgZ1vlV+dSX8KJzAAxqImR+YpuSG5HHx5XBg7sB3K88ABlzA6QCClM+s5qGfagwS406LwFI/5k/M0bY1OVazpKU/DMPyrPtv7RzqU2oSQUqTfTUVT9NDcU6y7kD2H2M8tNki9xe9ecKqHHGVDK4MkBRCZTeYJ6GD6eFGmysYhCMqknMB0ueXzoF9oCSHG3QCIMA+PeFtbVWK3OjZnzycKLbYuCaYSr+8cUQFrgSorP2fup1PoSdRQqMaMFjc7CFQ0YyvQTMQruaXuCLi2hq52RtBCVN5rBwOOqT1zqKkz5NsqH7VDzZW52anEhOVCQmEZc4Ewo/fOvFzinabHJyd9znZpqKCPYGJbzYhb0NF8SQkHKnimyQDca++pu+W0cI6y6lAb7TIiDCQsFEGRz4hA0vJ8qGV4hSeNKSrLBNiQL2zRoJtUfevaSX3UuJUVFSAVSLgkklJJ72XSa154KLSixGHJKSuQ7gdrdjimnDBQG221g3HZltIWD8TajbYmyG2+F1KVoZdcOHUeKGyA4lWUiFmVReeJIsctgncrZzeIxIQ8FFsJKlBJIJiAAVch7tK+gNn7AwbjLQ7AZW/0YVmlEW4TMjS165mokk9ifNGuF1ua4KBGKQlw92QntHNCcqjlSVE62SoROgNY3jMapGKddZUEErXBQcwyqPJRJkEedafvVsrDbOTiVoK/7Q3khSytQhKgMqlkmJKdZ5emS4wjtFEFBHItpKUGwulJuPzmjo4KLdEzStIb2njFuqzuKK1GBJjRIgC3QVI2am1VuIVVtgBwitOXob/seN52/gO4ROZyOU3iixhvRKRysBewEmB5ChLZa4cVprzoi2PjM+KbAskZxrEktqEzyroafLDTYN/6mcv7QwZvtLV+EnWOHL+vd9ELZ2E+lYxthS8iFLyTBkazYjvGNDT/ALSNgt4N7K0olCkTlV3kxbXmDyPnVHilfWKItxH7Wbn9/wC1586jY99bznEoqWuxUoyel/IfKuU5vI90uWz1T0600I+G6hGNbfiJBkDyrZNzNphWDaSkRbIQORTYnytp41nrO5bpy9m6gpi+eUx5RMiY8b1Z7vPOsL+jOJKVNOZwOULgEWsQeEg+NVjJKRn1soajBa6o2D6AVJIJzJPLp/Kaa2XgiM1spmJjkKm7OeJQL8qmnwrRtTdnnNzSorn2ezAOtsupkk9P65VivtxwwGJw7kQpbRSroezVI+C61bfPFqbbbVPdWFqHUJBkf10oJ9suHS9g0upuWloVNrpXwH4lPuqdwq6sxcKpU0TSq5U3VC/r2BmJIBmeuQn5EUYYo8C7gnNppHEPA/I0GIUe3Ykg8JJjrkI+UUXY1RyuSm0iIme8OhBnQ2NYX6Rz6jewf0Dd44ldPvG2gtqNBWYY1txzFvpbue1c8IhZ1M1omz8alrCIWo8IKtQSo3VYJuSrXrpWRYvaxcdcKMyA6pSyAdAolQBI1seVTba+SHYckYNuRcNbeLCTMgIdS0tye0AW4FqCkJB4glKDPMwBFEuDfSgjKsdkcvGHW4UDlzFIUZAEqkGDwcyaH9yMUlla0KSQg5VZ1DhGoBnSD1NE22MQg4vAZVpPG6ICknVo8s46dD6c1Sk4y2pfEOScXJuD4ALFvIU68W3ErSlYCnE9yXJIuTMSCnNpbxo63BYKCpKhCgu48CAfWu7+YZIwjqoAkC4iSQtJHnVN7JcRC3EHTMI8LD4UzDPfyaMrnPSW30dB7tJyXT4R8o/CrfBPZkA1RvyXXJEQQPO0z8fhVrglgJk2A1rWupyBjbDlv2T8DWLYzEFWMWPCPK80f7zb2IBdSykuFCeODATz159fSsxGL+sLmTiOpzEmL6WAH8qXKUVwbdPpc0+YoN8I9JKwQcsC50y+HrQb7SMUouobI4cvaA/ez29Ig/vUQ7Nx7aQolkr4M2YJEEQRIzQdYBqv3geDpR2jCVryk5FBWZCTpJEXIg260vDbmqQ7UQkoPdxQF4l4qeGS0IDYn7vZ5SfUFR9asErASAeQi/QCpKezz3YynSyioCLXSoT7j6GpmzN4mGVKWtpJUlYhCUySLyQsgAQYtYmBW7HleJVt5/dHMy4fE81+X9gcK1rDqgqG05QtOfKVJKrAJnjuJ8LVdOYXD4rHtthaUt5B+j4QoJSMiBOio18utLeTb2HxKlOJaCFAABKkiVkk5rpnKAL3N5oe7VCkLGSFWUkgxcG8iL8JMUtuUuvDLpKKpGx7IQwwhaGQGwn7oupRgXJuToJNFGHLeUSFk6c5k1jXs+WXX1pccWQhpTg1UQW4UOpNpEa3EVr2AxalKUtOUoJEHNyAjux+POawyxKL83PxNkGpLgWOabyQohQ0IVBHqNDQbtnd/Zql9q+92KlqVmh1KQogJjhKVFOp0HKq72j7SxSXVZAtpkCM4Hfkm+cDhHhM0EbJwfbPISSYWsJKhdRKjHPXWrQxV5lKl8APHKUlBK31+Q9vaxhUOxg152wm6sxVxT1KRyjQV3Cd0eVXW+O4q8JxIUHEWkixBi8p6TOlFO7ewcM9h2iWk5soBMuAlQKkKuFgd5BOnOrZM0NiadmzQy+7Tcpcp+xn2zHAFKzc1HlOhor2fiGlKTkjOdIF9PLpNCSUwTyMmffVxuz/AKS15n4JJqS8zN60iUHNt31LPFYnDBNuz9w/KvW67WDW6VLU2XFA5EWgC4P7dtOl+tDDiJFNNYPMtI6mP3rfjUgkg6nRyim02zYMHi2mHOxzZQUFxMicozgKgn72YkAz3CetV2IKl4f6SrLmcA7MJF0tyVthR1Uo5pJ8ayTFbTeWhKFOKUlCcqQToDcidSLnXqRoa3PZbCShpKxKGkJkciQmw+E+lMeOKd9zhObjYabGclCZ+6PlVoh1JJAIJGom4nSelqFk48kEXFpmYHFoBBnW3LWoK9r/AEd0KWDDkkqiBYX5ahIEC5MG9W8VGNkne1ZWsti8pt+0FD3aVRb3lDWzH23MpWGCmR3ZIhMTzzxFFakl1JcF7HQ680wfjXz/AL97efxOJcS6rhacUhKBOUZVEAnqrxPUxFM6uxi6cAyZ6UqcmlVxRrey8aFvtABQgK1n7hF59KN8TiAUPcUQqJMR3gOYIjlpQidqOf8Au2P90r/7KKGsU4ttIXic0gE5MK4b62IUawbbVGl3dgrvPjEI2a0nNxKUSki0Qoyq3hNvGubE2SwUJcWl1RaRlicySkyCAk6i8U5vpsDtW0rR2qyjNbsyiAbkxAMze8m9SNzHXC2kLQoFIyEqQsFWXQjSAQeYqy6Uy8YpgnvNhUsL7IZigNgAKJJCSqeL9oTFOo3OwTn0HIhaPpDpQ6A5PdaUu0hQSZHuOnT1vTg31YpxxTawFQlPCoiEi1wCNbm/OvOAfcb7JzIZZWVpkKGZSkFBmDcQdB0HqG2vSHw0+ELfvdtnZ7YRh1uqD0BSVqBACZIyhKRqYnyFNbiPFlbq1nLlyEg6idOHUg206iq3bG3jjC4XkkLRlCCnQSqFZgTzHO+nKoLzHauZnHHHCABoVQALCTYCrQUq83UtLM/C8JLg3ZxYXChoRPuN6rtv4zs8Oq8ULbsbYOVSFlQCYgrnPMBMGdAABfxqLvnjitqZIBtEzc/18KPiGfHgcpJFJuziwvEuBdg6hSb+HLzyz7qq8LhnFudkkSrMUk8hBglXQCoi3FJIUg5VIuCNZ5UUbR22ppPFk7ZaE6JMptJUsk2ubJgddLUpQc5Uu53s2Z6O66Nfyi/3ewLRcLTbgSpsQolRSVFQJMmDpAJTbvJ8qjjH4cjsIbKkZk9pCSSUqOQgzmOgEawKGNm4XtWFNgJzuuKUVLUAIbDalEqVp3jf86mbn4IJc7Z1rMwmUlwplttShCFKsc0EjykE6X0uEcapvm/r5HJxRy6hufZc38fZe7C/GbKbxDKVZkJUl1Avk1SylFwCStslOaLRmUToZx7bTASuRF5BIuCUmCQeYNFG97TaX/qspTpmT3FqE5svwvccxrVDtVqWp5pv+dLWR71Z0Hol90k077/t7lGo0beynd1rFvul9OdptHdMgFSusawB8RQNNbV7LcKG9nhcQtaiZ6hxQSPgBV9TkcMfBxYRth4zsPDNNlDbDaExolCUz7heomG3cS2RkgAG08hER5TV4pU0prmKbTsdGTXQhYlspCUpAhWsiQTltIPKwoV313SwgwrryW0srQnOVNpgWEqlCbEelG6RNM7QYzsuo1zJUkA6SU5fdV4zdoMMkoS3RfJ8/ba3ucxfZNwE3SFkHvknpEJHX8hWibrNqabSFIy5CoW0ICjcqMASor51juy9muOPpYTAdzFPESAkonNJAJAEHTpWt7wYbscR2vEpKgCoZlKKSBCiMxJIsDA8bVsy4I7dseAwyuUue5nW0nSrEPFWvarHWYUQDMmZEGalbvf6Qn9V0+5hw01vHjmi8FoWleZMKKfvJOWT5jKaY2TtNtDuZSoAQ7qDqplaUj1URR2v2O9DU4vA2uauq6iNJtzKpKtIUD7iKZ+lo+8PfTuEUlakgcQzoCon7aoF/HwoU0bs2owuDW5dPdFYGCMRkiCHQkJI/wAcAEV9AowJLY8eIx/imPgPjWbYPYva7dUgCEIKXVG5gBpJ1PiQfStw2egEG1s0DySkfiTTl5kmePySoCse2QEpVZKiSubZU2nwAi06wDVkzs5lawpQCyF3mCDlTlE66envq82vs3MCQJPl6/OKrd3MJiM5LqEpaTNyZWpWYEHwTE6yTHLUr8OpUIbCRhoBIiOlfOftb2YWNqPSAEu5XUx0UnKfI50qr6TIt6j51kvt82LmbYxaRdJ7FZ8DKmyfJWYft1o7FsXqMTJpV5XqaVElI+hIHSi0m2vKhEmiwm1tYrNAMio2m+4hIA1VOWJBMj+r+NVTPaIcKyFdmAEnwM2gCwAn4U7s7ESv6wy7JBE3TBv5AUWstpWhYKYSrl4VOJPqNvYqO4J3Om8TEQIkAC8DzNRNs4sNpIiABPnUUqLSymSCJynqn8fGgvenfA9sUQDaDHhrVnPy0UePm0VW0t3n8S2XWmVK4yoxAKhpYE3iNPCrjdxpaGUEtZCSQoKTklI1kQb20NH26+IQcM2U90oBPnF56GZqJtHbDCXENmSVnKYukE6AnrU2KupbHOV0lZmeOxOZa3xOQrCTYWASQmekxb0oe2ttDMjs0mQlZ4oiQBb+L4VrG8OBYbwmLOVIUtBTeYkqhJAHMEgiOYFZKMLkQ24ltK+NaSlQsSpeVM+oi/MiqShSNekyp5E2VycQG4WQDlIVHUjT4xUFt8rUSSSpRk+JNaG9hEPBTajmQRMgiwBiZAgRBExyPWgNOFKHFJBslRGoJ94sfMa0dPmULdFtX/vMkdv9C/3dsSIQcrTphfcJWEiD7gNb2q52JvYlnCLYU2FKBJQbBKs4KVBwRcDzkzFoqn2LiuMAzJBgdT0HieXjUTa+JW7Km0kpHQfOKW25SuzdtjCGx4+FXf2Im0cYCGG4MoCidIJkkG2p4jJP3RTagTIUDcaGNDRJsDYAQEuPQXIKuIjKm0ni0gAa6WPrC322oUS3lTEJKVG6lEiZSSeFMyIHS/Oq3ultQcGrityry8vr0X+QZ3W2N9JxaGTJRJLhGuRB4o8Tp61v4wCGsOEogJlISNIAWIEeVfOmxNoqw76HUkgpN/FJ73wr6R2NjUvMgGFpUn3z/WtDWqVr2OHBrlotMK7a+tSBFREkpABlR6gTPnHOpeHZOpBrIoTfZkbQ5MU0yuUz4q+CiKcW2fL502pKEAmwAGvQc70aadMhhG2MKMHtfElOU8DjqATAJeRYE2jiUo+Saa2hvUtKUtqyuLDYCnArMDy5DvRr40xvjvCjFYx95tMpyBltUapSeJZ8TcDwIocznoP3R+VdNW0rH4MUWtzIkVxdelanzry5WhdDFP1M6mr3dT9LfTM2f3XAaoU1cbCfDeZxSSpIiwiSQR8KXl9LovhjcjZ92NmBOIxT/NzsWgfBLaSv4EUebOTwA+Kj71GhfdslSGcwhRb7ZQ6FYEA+ITA9KLMCPq0+VVxKopMrkdsktCmWO6T4n506k2NN4Tue+mixxR4fd86qN7dk/SsG+xElaDl/XTxIP7wFWk8E+XzpznUCnTs+NnTcxYSbdKVa5tr2OqdxDziXClK3VrAtYKWSB6A12htL717BKak7ZdU652CXVIJkAp5EIkcQunnr0i01T/Qnv/cH/dp/OrfA7LL7iQ84pwJAWokZQlIvlAH3iBPlWNW+C8kvctNmbNTZahJyAFR7yosCfFVz7qIcFBJ8APeb/KKi4biExAJsOg0A9BFSNlmQtX3lq9yTlHyrVFJC2N7SwSHLKHkeYPKsX2XhEvbYUEzkaWpVyTZtUCSdTmAJPjW5vCx8viLis9x27xa2ojENHI1iEL7Qj7KwJV4DMQk+eaqZI90Wg+xMVjFo7TDgZU5ifEhfEMvRN499T8BsJMZ1gkjiAm1tLe6p+xsCSStxRWSYSVASEiYFgKs8TAgAaz8KEYPqyzyVwjNPaDtxTRDaUghYVmk/djTrcz6UH4XFpbwpU5pBJjWVKm3jJox9pWBQShUcRCsvu4h4EjnWSbZx2ZKUCwzFRHQiwHpJ9/hVmm3TJF0rLbY+1M4bZKtAEieoOsQL3ib6VdY7YgcGfMS4EhIJsnKmTHzvWczzBgjSilrfVRZWlxvO4QUpIhKCCI4hMzdRtYk0ZYx2HOoNNKmiHtPaPYy00oBzRx0fZOhQ2eUc1i50Frm6a3uYRwQ45FisZYUeZhREzWf5SKfRVljjVC8mpyTk5SfLDjHbR7Zhz6POVR7NQy3BcBCQcxASDBGcExoRpQTtLGrcKQsz2aezHkCdTzuasME+tISEKAC5Ch94ZkkfFIPpUNrDS44Fcgr3k2NVjSGTxt7a6v8A4sgJrcfZmsuYNA4kgGAbSpKY58gTPpFZbufu4cY4QVFKUxMakn5fzrcN2MK1hkhoGEpASJuTAv58qzauadRXUVjTqwgwClJkKM9D4chGs61K+nZrIJ8TH4Hn8KhYra+FbIDjzbZOmdQRPlmiamNJQqFJUFeIIOvlS3mybaBt5GX0OcKkuGUmYIEKBsQYAjr5xQ37SVKOz8SZt2ZED199GC0Gg/2gbLdewTyWpUvKeERChzF9TEx40qLuabD2MAYmLTTnF4/Gp+ACciSOevnUkAVvlPk6uDT/AIa5B90EKvXMsg+FSNofpD6fIV6wpHZu9Y/lTr8tnNlBPNKP7/2IaTVzu/s9Tr7TVwFrSFeUyr4TVOBWg7jJCl9tyQgn9o2H41XI+gdNVSk3yka7sBMl5zlZCfJIoiw4htPkKqdlYfs8OhJ1Ik+ZuauUdweQoroZZHFqhJ8q8YQ/V+leMWqGzXtuyPT8KJUcWOADwFe1HSvLxsPMVzEIkAdY903+E1CEVS1EyESDpSqQWDyJjlSqBM02XtIOkwnhSJJzA+Q05/hRds/DFDInvvHMrwTyHuj30Mbp7DDYaw4gmc7xHM8/QWSPKjd1UuHokQPxpMIjslJ0jq3MiSegqTsxvK2gc4mqnaLnDHUj51dsWMeApq6imcxCoqvfYztqTzBkVNxKrxTLSuOOtHqQlsNgBIHL8qZxKdPX5V7w7nFl5gfj/KuOniT5moAz/wBpGGJYzDvNkLHpr8JrGt4cC5nccCD2XCsKAsM4A/in3V9G71YHMyu3I/KsWxLSvoqkpSCVQ0ZH+NQkXsQMppOSThJGjEk00wAqzwOwMQ6nO00tadJSkkT6VXONlKik6gwavt294n8OChpzKCc0Qk305im5XLbcSYPXtIuI3WxgBJwzsC5OQwAKqEUbY7fLFltYLogpIPAjmI6UFJFqrglJp7g6nG4yRas4RaEtPFJyHuqIsopVxAeU/GncWvM85z4Ej51cbdaybOwYyweOTOudQWi36tDuHVLivFI/GlRe5NmrplS+ulGi+zTAdlhgojiUCs+sQPdFFDqNFc0rT7lAg/HLVRuZtNtzCNLJAIOVQ8UwDA1PX1FQNob2hTvYtJITnKVLXqYM8KfMC591YmpSytioL2LD2kMKcZZKdEvNk+U/nFX2wMYVPsNg/ZWs/qpRk/iWn3VUbXdKsMZ/wn3KFUmC3kOAf+kONlxBb7MgGCkFQVKZEEyBYx51olclSC15WbITUTamKSyw64rutoUs/spJoe2X7RdnvpzB7s41S4lSVAnyBB9Car9+t42X9mYr6OvtBkKSoBQAuM3eAnpas6g9yTE7XVmKbImFHytyqxFQdld0+dTwa2ZPUdXR/koqNpfpD5Cm2e655D+KntrDiB8Pz/lXjBozByBMIJ00AuSegHWnxfkOdmVah/XYjA1q3suwGZKUcgrOryAB+ZFZQdK3z2QYAowocULum0/dTYfEH4VaaujLGVJhs4vUdIqY6qEjyFQsUxe1O55bE+VQoe9oH6vzNOrMI9KiY9dmx1P4VLxA4D5UPch7WdPMfKnVG9MOqjL+sPlTgNz5USHoOUqj56VQgL7pbQYyqcCwVrSVD9UfKrfALlAVN1X996+csDtJ1kktrKZBB0IIOspNquMPvtikIUnPM3kzIPhBt6UlSo3z0jvhmzbRUZHO48P6mrnZ2MzGVDIogSk8vXn51gv/AO8YhSUIVlMG5MyeV4In1mpeLwj6nWE5l/WSbE2yDrqO8ffRUndi3p2uGbbj8SkOJuIKVc+hFQ3sYU8SElUdIrEtvbwOsuKYC1AIEQiE3ICrkXKjInwq22F7RkYbD5FNrU4DmJK7LJ1vrpyM6aii7F+Hxfsapu7tVx1bhcQEkQARz15VaYl2HGx1ms03O34ZyvuBtwjMVGADFrDvVb4bf/D4lxJaJlCCogpVYm0GARRTpclXC3aXAeYtAUkg8xWP4rD5EPxq2vMPfTOO9sT5SQhptKr8VyIm0JPh1NU43idfwWMfVlS5mQOGY4lJ6+Z91Kz+ZKvdF4QcLv2B/extDgRimxGbgcT91Q0PkRQ+2uCDU1ayUnNoRbpVemtEXfDKzVVJFhjF/VnxioLQkgeNelOykJ6GusWUD0/KhFbYsbkmsuWL/YM953ZwWDHmR6No/Og/ZSyVKJ6CiTep3+ybPjQtuHzu2n5gj0oZwjoSD1mkY15Pr3GKS8VNhT7M2AMSsnmFBI/VKZPxA9DVbisX9YVxB7Q/BRH4USez1pJIcHelYH7UqP8ACKoN520pcCUCARmAH+Jaj+NDrkfyKxdcL4h4XM+GBmZg+4igLfXaedYZGibq8+Q/H1FF+7rmbCZTqLCs523BdWQQYUoFQ5mYHwHxo4o+YmaXlHNjnhV5/hRtgF/+FYoeCx74oFwSwkG+pov2YrNsvFwZOYehITb4Gq5lzfxQ1S/BUQS2Y5EjlrRfubu+MatwKd7NLYSVQJUrNMZZMDTUz5UDYR4p5GrjA7RcZVnaUUkiD4g3gim5I82DBlfhbE+Qk9pOxcPhWWENpPaKUpRcKyoqSkAQRAAupOg5GhjdvGstfSO2z/WYZxpAQPtLjvHkABTu3ttLxKEBwErQSQoqJEEXEHTQc+VUuGdgmRPCoepSQKvD0mTNe5X1GwQInS019SboshOHay9wISE+gr5YF7V9VbpSMEwFCFdmmR0JEmrvqK7Fmtd666i0e+m8CJUpXLlXXXOdABHx2jHXPH/Cr8qsn+6fI1T7XV9ZhB1cV/lqNXGIPCfI0F3CeXjdPvrw61JJkg/h5V7X3k+R/CkswaICv+uFoSY53vSqwy+dKq7Q2fKcV5KTT2Wu5KTZ3NhYbrbFOId4iA2i6rgEzoBJFaextbDqeASpB7FOXvJAlYBMSq8ADTrWPFoHoa6W6O4RPTuT6k7fJxLuMdWgyDFxaFAAGCDewHvNUS2CedWOSlko7yLSxSCrdDaeHwuBdBKS8sKlJJzE3CbZYFoGtVG421k4R1RdAKFpykkExHgATz6VW5KWSpvItKkqPO3Etdus4c/VG6bKAEi4hQB1q7wqI2ZiUqEF0trSRYBKFCBEaqIV/U1SZK9lasuXMrL92Tl/d05n31WTuiPTFSCYi8TNeHRHnVktkGvK8PIANwNNKapoRk0snwipQbmpWGRzm2nvqQMEAZH8qc+j3JPPloPdUc1RSGlyKSL3exo/R8GjJlDSFtzfiVKVKMECL5vcaFywas1qUqMyiqNJJMXm06Xn314yUqEqVGv7uE/s7xSUXUnMUKJyzHeSR+Pwq8RsNv6IHSlKn3EgNkKmANB08Saz5uQZBIPgSD8KkbPxi2VoWg3QSUg3RcQeHTnVe7ZR6Z9jQ9n7OUxh86wB2dz1kCf51lCk5pMRJmOQnpRNtrebE4lOR1YCPuoTlB8+fxqlyUYui8NO/wBRD7PqKLtmYWNmPFI757Sb2DZFoiJiTrQ6EV6ihPzF/BIwrsU/lruWrWX8MiOMzXBhbAdDPvqaEV6Cam9oD08W7aIKMEJB0gg+4zWrYT2mBLSUnDnMABwrEWEcxas7SmvQqeIw/dMb6o1bB+1JgIIOHeSqDF0FJPnII91e0+0zDE3ZeAj/AAH/AJ6yivQNDxZA+4Yfj/U0TeT2htn6OvDtrWtpalFK4QkgtlIuCeZFNs+1t1VnMGACNUOk/BSPxoAFdBqeKyf6fi+JrbXtPwxIJafTA5hs/JdOq9pmE+4/+6j/AK6x/NXSaniyD/p+H4/1Na//AKnh/wD0Xv8A4/8ArpVkc0qniyJ9xw+38kGlSpUBoq7SpVAirtKlUIKuUqVQhylNKlUAcrsUqVQlCpRSpVCCpRSpVAnYpAUqVQgq7SpVAirsUqVQgqQFKlQCdAr3FKlUCcFeppUqAUdBr0KVKgE7NdBpUqgTpVXJpUqgRTSpUqgN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5144" name="Picture 24" descr="800px-British_Royal_Family, _June_20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857660"/>
            <a:ext cx="3024336" cy="199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ZoneTexte 30"/>
          <p:cNvSpPr txBox="1"/>
          <p:nvPr/>
        </p:nvSpPr>
        <p:spPr>
          <a:xfrm>
            <a:off x="3131840" y="25649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British royal family </a:t>
            </a:r>
            <a:endParaRPr lang="fr-FR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084168" y="213285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Buckingham Palace is the Queen’s official and main royal London home.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2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5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5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5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5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5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1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 new globe theatre: XX century England</a:t>
            </a: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1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 Globe Theatre was  a theatre in London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associated with William Shakespeare. It was built 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In 1599 by Shakespeare’s playing company, and 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was destroyed by fire on 29 June 1613.                    </a:t>
            </a:r>
          </a:p>
          <a:p>
            <a:pPr>
              <a:buNone/>
            </a:pPr>
            <a:r>
              <a:rPr lang="en-US" sz="15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</a:t>
            </a:r>
          </a:p>
          <a:p>
            <a:pPr>
              <a:buNone/>
            </a:pPr>
            <a:endParaRPr lang="en-US" sz="15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15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 </a:t>
            </a: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 second Globe theatre was built on 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               the same site by June 1614 and closed in 1642.</a:t>
            </a:r>
          </a:p>
          <a:p>
            <a:pPr>
              <a:buNone/>
            </a:pPr>
            <a:endParaRPr lang="en-US" sz="1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1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                     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A Modern Reconstruction of the Globe,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named “Shakespeare’s Globe”.               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Opened in 1997 approximately 750 feet from</a:t>
            </a:r>
          </a:p>
          <a:p>
            <a:pPr>
              <a:buNone/>
            </a:pPr>
            <a:r>
              <a:rPr lang="en-US" sz="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the site of the original theatre.</a:t>
            </a:r>
          </a:p>
        </p:txBody>
      </p:sp>
      <p:pic>
        <p:nvPicPr>
          <p:cNvPr id="1026" name="Picture 2" descr="https://encrypted-tbn1.gstatic.com/images?q=tbn:ANd9GcQEIFPv4GyNU3Ry3JSQevzD8DgUEpShooMZQKmTHQtwiOX3Ks2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41168"/>
            <a:ext cx="234076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encrypted-tbn0.gstatic.com/images?q=tbn:ANd9GcRoqtfwrNe18A_z49t6MdV4s56GHNqFRMxVtvLNaCyWnSDpH8a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2475359" cy="145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encrypted-tbn0.gstatic.com/images?q=tbn:ANd9GcR_5eFA1ngPtxTb6aR8PzU9pVC1Lyl9lQotctJ6fVqVM6Mk_shV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82018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Globe Theater; London:: 1599-16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33843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755576" y="26064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</a:rPr>
              <a:t>GLOBE THEATRE «  SHAKESPEARE’S GLOBE »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advTm="151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6336704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LONDON EYE</a:t>
            </a:r>
            <a:endParaRPr lang="fr-FR" sz="4000" b="1" dirty="0">
              <a:ln w="12700">
                <a:solidFill>
                  <a:sysClr val="windowText" lastClr="000000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11760" y="1340768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XXI century England.                                                           </a:t>
            </a:r>
          </a:p>
          <a:p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giant observation  wheel has become                                                       </a:t>
            </a:r>
          </a:p>
          <a:p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London icon since  its opening on the South Bank in 2000.</a:t>
            </a:r>
          </a:p>
          <a:p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</a:t>
            </a: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Designed by Marks barfield , </a:t>
            </a:r>
          </a:p>
          <a:p>
            <a:pPr algn="ctr"/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London Eye  ( aka the Millennium wheel ) </a:t>
            </a:r>
          </a:p>
          <a:p>
            <a:pPr algn="ctr"/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offers stunning views across of the capital </a:t>
            </a:r>
            <a:r>
              <a:rPr lang="en-US" sz="1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fr-FR" sz="1400" b="1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4" name="AutoShape 2" descr="data:image/jpeg;base64,/9j/4AAQSkZJRgABAQAAAQABAAD/2wCEAAkGBxQQEBQUEBQUFBQXFxUVFxcXFBUUFhcVFRQWFhUUFhcYHCkgGBolHxQWITIhJSkrLi4uFx8zODMsNygtLisBCgoKDg0OGxAQGywkHyQsLCwsLCwsLCwsLCwsLCwsLCwsLCwsLCwsLCwsLCwsLCwsLCwsLCwsLCwsLCwsLCwsLP/AABEIALcBEwMBIgACEQEDEQH/xAAbAAABBQEBAAAAAAAAAAAAAAADAAECBAUGB//EAEMQAAIBAwMCBAMFBQQIBwEAAAECEQADEgQhMSJBBRNRYTJxgQYjkaHBFEJSsdEzYpLwFSRygrLS4fEHQ0RjosPiFv/EABkBAQEBAQEBAAAAAAAAAAAAAAABAwIEBf/EACsRAQADAAEEAQEHBQEAAAAAAAABAhEhAxIxURMiBEFCYXGBoTIzseHwI//aAAwDAQACEQMRAD8A5uKeKlFPFfYfORilFSinigjFKKnFKKKhFKKnFKKCEUoqcVJRQCimirHlTuBUGSKAUUoqcU8UA4pRRAtNFBCKaKJFNFBCKUUfyDjMUKKCEUoqcU0UEIpookU0UVCKaKJFNFAOKUVOKUUA4pRU4pooIRTRRIpoqAcUoqcU0UEIp6lFKir2NLCr+mZRIIEep5rT09lG7TXNr4RXXOxSium1HhiMJAg1m3PDok9vb+lSvUiSaTDMilFWn0pHG4oTWyORWmuAopRRIpRVA4p4qcUooEpNMUp4qYXb2/KoJaRQDJG1aC6BLhktHrEVSt6R7ghGwJiGO3BkhfXg/wBRV2yoCmOlhiOohjMGTG4Ex3nvvWF+plsbUrwlobVsag28CVAy8wmFG0xvt+fepeK+H2yw8ply/hGTAxvviDU9MzO1oY53IkZbEjMgz3Eent8qTsXDM9xUIGIEjImRDkdTDYGR8vnWUTffLue3GVZ0WSAs2TDZoTHfsAOnmR2qd7w4hVZWKyeolA0Dv/MdqvPdUYjzVgyW6X6ctioAWNufwqFt7YLEXIiCJ8wlsRiAZBAkGdvTvVy+Z/3+E2m6bT2VtMQXXc8NKfTrAFZmotHNugqojqmVMntAj8/WtO91KrLcTI+hEghtyQ+J3ER37e9LyDZZ1IKON8lkEgOF7c/Fvz+VXbxJlZhiY0itaF2DI+JuoZKMHiBJ4hj1eg778VHV6IqTDeYFAkj4htEsPykSPeta9XZxnNMjVCKaKJH+e/eDH0P4UorVwHFNFEilFAKKUUSKaKAcU0USKUUAopRRIpooBxTRRIpRQDilU4pUVpIkmrli26mFP4HmqwWj2mxPvXMpDT0+tjZqNeZXHrWS13PbYe9Ml0pxWXxtO9ZUpvP4VTvjE7cUrlyaGa0iuOJsEVpsaLFKK7cBY0saJFKKAcVd0mgwLXCQzYhfKY7AGeo++3E0bwrRNaQs8PcLSksSUUSR07mdz2jp9jU7dpXZmclFI3aJWW3UYzJfIdv4TsBJrzWt8nGN617eTWgbl1OE+Ekkb4q2LZSIQdJ39+BOw3vIilWHmXJXqk49M7Ezk3PIjjuKhqtYXUINkHA7n3Y/vH+U7RVWK0r088uLdQXUa65cjJjtAAHSNuDA7+9VoqcUorSIiPDjdRck81CKLFNFUDii2dS6Ti0AiCNiDPqDt2popoqTGmrSX1YKuIRgTDzKyxHb9we4n5ehdY3UzRkQSyMu0gkKYPfY/kZ7is+KPp9SyAgHpaCy8TExvyDv2rO3TiXdb4g+jU9QgO3BEBXE7COEadoGx9u9c2jJEGRMiOI5n0rXcqZxyuW+4YCdhwd9ifXg/QgUL2n84q0kOvw/3o5Qnu4nY+kj0rOtppGRDuYi3KpFKKJjSxr1MQopoosU0UA4pookU0UA4pRRIpoqAcU0UWKaKKHFKp409BfinipxTxUcoipzTRTxQ1CKaKLjSxqgcU0UXGljRAsaL4GhuB3uJGDYhJnI78+g+H1G/wA6QSeO/FbgQ2lVctj6MvxEbvBO8en0rHqz4yWvTjzsK721ZyuWIZSxJGawNwxI9CuMRzIHas/Xao3IWTgkhAeYPJJ9TE+3armvyRBaIWT1kqBwfhUEcgxl8yO4rOxq9OuRqXts4FjSiixSxrVmFFLGiY0saKFFKKJjSigFFIiiRTRUA4psaLjTRVD6e+UmCYOzCSAw9/0PY1ceNxkTbxkMdjsfi/2gxj8I7VSxq5oWLfdggSclmPjiOT6jaPWKzvXY13S2KXiORxdBMtFziOpSQ4iIB3PzX3oUVq27KxtOM4neZRuHngkNv3jis64IcoSMl5E1x0rRGxMu+pG8xAWNMRRcabGt2IWNNFGxpitFCimii402NALGlFEiljQCxpUSKeitDGljRMafGo5Dxp8aJjSxogeNLGi40saoFjSxouND1D4IzQTiCYHJgTA96miWg08ahbmTAAEERIgAkkb7GCfxrXuKpfG5lh1NsN+kFnIM87EEH+kU/s5qluIbgAI3ET6d5HsQRVxldLVwiMGhR0gQWPJBEgwpE+/NeX6bX2r0c1rksi82TMx5JJ/E/lUMaLFLGvU84ONKKLjSxoBRSxohWmoBxTRRDSIqKFjTY0WKWNUCxpRRcabGiBY0gI42ouNNjRVnWOD1IsKw+HYg5mGEwJMg7f3aq63TL5nmBcWZQrbz1JCsfriDPvWhaBa0JbZSwieqCARG4gbNvVTxi8y2WdVzbJWEbhTcQZAgciUPBrzTlbRMt421chVxpsaIm4BiJAMcx7TT416o5YA402NGxpsaAONLGi402NFCxpoouNNjQCxpUWKVBo40+NExp8a5QPGnxomNPjTQLGljRcaWNEDxpY0XGga5X8tvKjOOmfnv+U0meBpeGpjafCBvuNlBmOfTvv7VC/aUWjidy6yN9oVu5ifi9Kj4FmbH3vS8k9p/d9Ngfr3peKa63bttmCpV7UnFiTmrBdlEQSvMfWvNW8RaZnh6ZrM1iI5VMabGqz+KWwQOskl1EAfFaUNcBOWxUEE0N/GbSiSHA8sXZIWMC4tgyGMyxArT5+n7ZfDf0ulabCrV60VCyCJWR7iSdjx3FCg/KtItExsOZrk5IOPzqJFHx+tNjVRRv6jyhlAMcSCVk7AkDePlV7X3xdKOMZZFLFRiCxmTiSSPYEkxG9AveGpqIt3vgLDLciADLGQR2mp2vDrVpLZ0/wAF22l0HJnHUIMFidpU7e9YT/dj9G0T/wCf7hgU+NFxpY/5FbsQsabGjY0saIDFLGi40saoJpsRbbKZzSPSYeJ7+vf0qIsQrmSSYJHofMeByYgH86s6ZWFpioEZJuYEbN3O47VV1Ls1twjQ0YSdwZa5JnvG2/57b+e8zvHtvSOOfSvjTY0tJZZUUOcmAAJ7bbUXGt4njljPkHGmxo2NNjVAcabGjY02NAHGmxoxWmxooMUqLjTUVp40+NTAp4rjUxDGnxqcU8U0wPGnxqcU+NNMDxp8aJjSimpgvh5BzA6oG4G5E7cfOKu6ezNh1YW2GFskeWwDugjLecvh23JHrxWJ4D4UNN5rB2bI2wAZ2m4CAxy3EjtG3rW4bir1uIAKRwJBZ1gZHiLkdh1belfO69pm3L39KIivCuB0r92oJYttYA6mtBidzySDPrxRHvERAA+7uR93bER5bAbtEbtt/Sg3UCsigjHNY6bXwkXUXv3Edvl3AHmCF6hvbbvY76ZTPcfuz/8AkVi1Xtdp7l17qo+ITGFZEdGJWZhetYk7yN+JG1Y9ywVMPE94Mj6HuK6XTAebqd5+8QR0mIRRAxg++8nfbasfxQfet9P+EV6fstp7ph5vtERms/GmK/8ASj40wXvXu15BfDUhmb+C3df8EIH5sKVxJ0tkj903Lf0kOo/+Ro+lWNPqW/uKg+bNJH4RUtHby0t4fwPbf6NKH9Kwmfq388/j/baI+nPyZWNLGjY0itehiBjSijY02NAHGljRcalbsliAoknYU0wRbYFtdzJLEgDePhG87/CfxqvqnW3aycqoLgd+YiPnkzTHerms6pCKBsVGx3AncSYBjePWqPiuhW9it3qx32JALcsdvevPPdM8N4yI5RimxooSOKbGvRrAIrUStHxqONNUHGmK0YrUStNAStNjRitQXcA7EGYI3BgkfpTQPGnokU1NXGljT41ICpRWWriGNPjU4p4pq4hFKKnFPFNTEIpRRIpRTTFLxbWLYsZPMG7ZAgA7gs8dSkD4eefQg1d0+p860GRiogHEso3yRiBku0SeOzTvtUdXp1uWgrrkpuAkdRU4qT1AbEezbVFbYS2oWQASAJeIwTaPTp/n3NeHrT9cvb0o+ldvqzYsSsoy7C4PhFxwIAWdgd/nHaTWM5DcziuwZ+9tl2hfl/PtVh8TcQENChj8R4zUkmOZ499xwYpPpSbmSjoPlrwxjF36T1ehG/f8hi0X9G0tqSZ/to3zjZV+HMAR/s7c7zNZfiQ+9b6f8IrU8PBHnT3vPwGG0fMzv32HtWbrvjP0/kK9H2f+qf0Ydf8ApUyKfGiBaWNezXkwZttG39+634IkfzFE8C385P47LkfNDI/nTa0Rp7K/+2zn53DP6U3gjY6iyTwWKn5MrfrFY/gmf3/lt+OI/ZSiljRrlrFivoSPwMU2Nb9zHAcaWNGiq9nUoyzMQzKQdt1iY9eRUm8RwsVmT41Z09mFLTDb488cFxE+4/7UtNZyQMT09UmRvFx1AX14AqGs1oaDbC5mFABMKd+d9l2J+h71xPUiXcUmDSGJZt8CDEEgntiDsT/L8azdBrfOLnEqAxAlSJ3PrzwD9avaxlTpUqOpeCOoswnY+sxSv3EViMl2JG7DsYqUnnddW8YgVqONK1cXDIsN3uAHIQQpEAfKYpeen8S/4hWkXiWc0mDFaYinN9P41/xCs7TeIW7Oit3LrQuV8T1OWxutxyW2/KpbqRGLFJmF4iokVyej+3Su7ZWiLckKQ0sY7kGBv6dvetVftVp+7MvzQn+U1Pmr7dfFb01nXtWT4DrC1tLb7utrzSdt8rzKdgNo6d+/0px9pdKeLo+qXP8Alqx9hbRu6IMHAB8wFcBuVMAzyDsBWfU6kbExKTWYjmFwpSrMH2n0w/8AOH+Fv+WlWnyR7h12T6l0dOCazNdp2vXIS/gAIIQLuQZn4tj9e1K34GTzqL5/3m/lJrzfNEtPimGpTPcxjYt8o/U0/hXhq256med+sgkgSuPw8dU/7oqPk4wvUYlJIaTGwY/eAbxPHftUnrenUdH2a5qCql3VlUcnY/kKa1rbbCQ44nfp2PzrZa8LVu2WJ+BZgODMEnhj+vzNFxDDffvvJ/40PrXPz2dfDVjreUmAyz6SJokVxf8A4j6a2L9sBEB8skwqAnqIE4xPBrlbV5k+B7if7Fx1/ka1r1dhlPSeuahDjbgEjN5hVMfd7blhG57A/TmsHxa3qblm2tu1cUyxIbygDCsuBhzuYBHb1NR8Bus2ksPdZnIbUHJ8GIEKg6rhDDvxt6kCtq8N7fA6xtja7Xbg9f7w/wC5ivNedtretcrirbu31TE2nBNtCWJsGT5SyR1RK77kCduRvWvZZjcWJ3cZf2fBuqwyy7CSnqCCRvFZetuYISEBxtkhAtrc/s0YATuemI57cVD7O+MHUXAzYBy0BSFEsHQgkDcYnfk9pEgVHTqtBp4W6UUibztEJ8spQiZ5k9W8GsjWXF85lLLlJ2kTsN9ue1W9NrkRIuOqs9x46VAPxE44n1WZmfU1Z1ektXh1oJM9QOLxMAyCrfrxXdL9s64vTuhkxUL46Gj0MfOIFWbeiKlkRs8WcbkloBJ3y3MfpSSyS6KQR1pMjtkCfyBr09/GvL2ZOJ+MnqYdlQKPov8AWao5YqG/gYP/AIGn9KPrHyzb1yP4yaGqSkHgyD+JmkeMWfOrfiqRfue7T/i6v1qrFWb0uLbQSWtWyY33ChD+amkNK0Sdgdt5n8BvVrfhLV5lS1F5bal7hhFgsfRQRl+U15he8KfVOdTDfs5usEUKxuMruCpVSIW20mbp6Ri3JAB9C+0Ot8u9ZsJZ84XJ8wtBChkbFWt/3jMFgQY23FZ7eEH/AFhkLWrl7DIly7hrUL92SJPTfAExyPUVh1LbLfpUmIZWtKXL1nTi2bWFtkFpT5lo270ZqG2KAOIyMzE+grN1fiB0zNptNelicbt1u5WQV6pgCIgcRG5O3ZrpLmAUWbbMMXzyhy6GVUkKB+6PQbxxINLS+FXnUNdshXa8NQ0v/wCYuIHCEBTiNvn61lsNeXDWtW93UWwWBIvJdlnhS1qWmeBIBE+4qvr7v7Xqb1xFCeY927izKIBJcjIxJAmu9ueCNnbmwjTea9u8Q5UyGm38G5233mpp9nyhQ+ShwZ7qgsZm4Dkrfd9s2ge3tU2DlwTawXNHa0wUDyWv3ciwErcKkqFPcfn9KoWLM5Rj0rkZIBiQNgeeRxXqNj7OYlCtq2TbV8ZaSfNMsG+73IgAelRsfZsqq/coMLPlBS+RxcKTJFuC4wXf353q7C8vLzazVzAhcZkgHqkCByeDxxtVm/dNzwxLZKxa1BgHk5W+oD2EKf8Aer0O99mQFcG1bjyksE5ne2P358v4xO5+dcHrcbmsKqiwWwGLHBukIrCAPSTHPtybEpy1NJ9hNR5SscFQqrZMwCwwnc9uatv9i9Qlpy4RlABDBp7bRtuDkN/aug03iF19JZV1tFGtWyqNkSBAVZM88DtvVD7LeJXjo2sIEhGugoxLEKHDmO23mCB8q511Dl9T4BdUkFZ2eI9t1MxHtV7w25rLCgWUPRDqIJEuOsGOdzO9d7Y8X6BnbZmgZY3UAO5BBQtxLRHy9KidbaH/AKe7wwnKyZmZM5fFud+dz607jHnFnwN3GToQxmQQw7nsKVeiW9eiiPK1Xc8p3Mn973pVNh1s+mFofEgtzJuSZkE/vSxAAPvFbWq8aRbZAPViefn+fNebJqbhYKA089/pRfELrCA4iBvyN/c+u1OYTh2nhniW/mORjKcbAiSCCCPbb5dqt3fFLbWyUwDGCJFjY9z8MmPWvPluuCgEwWncHYAxv+Fb73+mTdxKmYHmHePXH1MfrSNScbF/VE3VS4yvjECFPEbz2H6Cuq0BNuwZI6Z3GPz/AHbg/WvLxdYtu/VCtCyfaeOZ/nW5p/Hle0bTBxuJaCxZz08RO/txzUyV1mfbLV+bqAxbKLYE7x8bnbc7b1zbNt/0/wClbWr0UkvlCc/DcPBgqSE5+gme9Y+r05EADuQIRjPy6ZrSk44tDptFqSdHbt7YhLrRkoJm/B2xkEQPb1BrZHigW0q5/eLmYJWRDqwBOO53n/M1ySX2UIuJi3p/M6SAWZrnwlT+9vPrtFdB5Vl8UVvMa4qM3W2STbi8GI2yC5t7lBXMxysTw1/DfE/PkHZgFXZkBO9xRHTv+7+P453hG2oRyQCHndhuYRiR0zv2A33NZGn1jWX8oq4dr/7OYYxkrKTuBAiePSd9queEXk/alRrhdOovcDlgmCOFUgA55YR6SflXOOthran7QNa1NtXtftVskuhYKcC+QHl3AsqY9iN/rWloLhts1vTXVC7/AOr38bZt3MhKrcEqeW6d/pWf4HeYXdL5gNtmZyAzm4SVJbnGYx33A7ATNCGmuZPcvYPaa3e1CjG6hLC2xGSm0o/h2JJ3I33rqY1adSaRMR4n21rj6g3E8y3c05LE3Ifp3fbrG3BbYHeQY2ET0Buq1y2ty80WrxBJc/eGQhUsYhJO3eZPAA4Gz9pIDJcudO+AAaBO0AcAweY+tX9J9qLaJdBu9bYKg2YDrVmJJ+EQI3/Sq4tMTzHDqrmsNxCEcwqt1eXPS24uEFd4htu8gc076lixuqQAGbbyZCkqqovwyRJB536vTbkrn2oa2oKM75ZQpAY4jsZPefpAqGn+2T+ZLFUU8rC7CJEGTvz3701MdzfYm1aOTkFXtlZuKCmRaGVYAiVAbnYHvWc2jKBFso92SoZeonEzJef9hdx3G1Zj/a63+zNlcCMWDgES56YABEQOTz7e55vU/a5jn5N7BoHKXGRp56WyXv3HYetUh1P+jHs6h79xltkqLZt2CLl3ywrIXdj05APAG3wqe1dFd15UYWdMVssuTXeny1tiwpUngzAEwBEd+3OeC2bup02mvMciLdwvcxuFsRfvAgKtsodgNtzA2A2q39o7FmLK5uCylZS3kZFq3GXEDGDPAg+lTw6m/c3fDNaXVGjLp6mmN2tzJnsT+lES+YtyhH3b8uOnnZvUHeubvC0nkEMxAOAMiDKYmTtGxke9V9PbtY2RNw9N5RKgbS3xb7dwPlWaukZ/gOMdAHxAxJAg+o96he6lboO9hV/tI36eifXfn2rnblmyotKWbJ7QA2WcCc5In0Kx8jWT/pKyqy4fdGsAAAyg+E7bljiNojfmrg7i6xIuQh6rar8cbjgfPfn5VLW3TlehCQTbiHHUVkED0Ij6zXIpqbFxC5ZgHskH4ACFKjpk/FI4PrTau/ZIfIuC9u3M4iQLgVSN/iJYbUHX6y9/aQoI8xHHUBOJ3+ux/wAivJvHbAs+ImAAvm5gDYBTcMAfKK6jV+URdJa51ojHZJ2BxI9W6ht7Vy32xZTqJQkkCTwYnFxx26j+ddVS3h1mg1WVlFkjG3cQxE/d6q1xJ5hWofgVw6Vr2YMl8o4lbtgufl/ZRHtFR8F09t7bOufN4j7wEQ7kiBgCT1ggf96zNObalZa9FxXz81MTKeacgwnb7wqSRvI47lbvi9lStxsdxbuudu9u5o9R/wDY34VnNpx+1i2ywE11wE+q6pMUO/aQf8Qp9d4yxYIidDKwa5lx5lpbbQBzsimfaN6ImlN+8bhvqnXYuEF9mNllKpBI2ME+xiiSz7ml0bMxuFEbJtvKc7BiFIheCAD9aVZfiXhN/wA67iLpXN8Sil1xyOMMog7RSq4ndDca6dz5triSQNo9d+1GOpxhjetSNySJG+0xPyrJW1luf0ob6cTxUnp2SL1bD6tSem+i9j0qfeJyH4UL9vRZP7Qh9sFBPfYAmflVO3pB7076aOCwPzNT47L3Q07+rxCk3UWTIBRRIhT3I7FDt606au2T0XV4B3Nv9O0VRsIzNuzc5HqPMBZ/BQPpV27bcLIuN+R/mKdk+zugZdUFOzpI33IjbiRFGTUhjBe3ME8LOyk7+9Yn7Xcn4/8A4W/+WpjW6gf2TW+CDmg4McQPnT4rezvq1G14USGtRPOMw2+0j2k1HT+KFCDlY+IMIUAyONpjsKxLup1RaT5JJKn4YEr7RHf61G2+pLTFmTPK7b+0RU7J9rsNvx9y2rUo4Fm4BcPShXJgSdyDB2Kk8SI71e0WkSxp7l67da3gGZVt2bEsqoGkK1vf68RuRWDp/EdZYY4NaE89O3JMAEbCTNWtH49rwgVTYgMzQUkyzFjkcdxLHY7V3DkKzq9Tf11pUUtewPU1q2WSbHmBAqgbw4U+mVXNL47rGvXLN0ojWkIi5aM4Y7DEmACI29CKX+m9cWkroMvU6dcuwgkLPAH4VVveK6uTNrQkxJIskTAgGRG8bUwYWs+07s4e7ZUGBzbKgbDbEER9KqftwuF/u7fBcyzKsAgZABo3kVoajV33ZcrWn6QRAV8YiNwW/D3p7GoviYSzwvCkYwdisEQff51e1JlGx4fcuwlu3pXjKcbk4hQWbIltu9QPhvVDLoZBVYOoA3aYX4+dqsabWalM/hJYQSxfYRBKwRiSOSN6GbuoKlcUMkEnry7nZpmNz+NXBV8QHl20e7atOtwsEZLxuA4GG3DkQJH4/hnr4qgYYWFn2z39iM9x7Vstcv4lWVMWJJDZEGWk9+53ptPqHQqRY05IZWBwuAyoAHwuNtp+c0waWi+09+zp7NtBaWy6sQCl1mg3LgbbzJZiSI9Q/wDdmret8W8SQhXt4jEMhe0wLBVWYDEkkAjczVW14lfZR/q+jI5hrTNwdplj3ot3xjVqkeTpeG6/LBuANzgSZUxER6Cpiui0Hguqv2g4uKST+5aslTtPcNiY9e9av/8AGXXJIuqMVUmdOoJ6Q33fShLdo7GZ963/AIctaGjebSK7XGNzIW5Yg9MlmmAOP8mus1bWbmBuJkUYOv3VnpeDuOv0J/Guu2E2XF+P6K6LuVq3ccGOk6W592qswxzBKk7Me2xX1rOu2LxaRabv/wCkunv3IE7+ldxqtRayJa5qRJ/dKIBsuy4mBx29T61Tu6iyc4uauW5HnsoAmemD0/0rmaR+axMuSGhvMoAtMrKIM6e5BAgAiR85E1C/pb1vHMIvLAtZceqmDPzrprxtOFl9XtIEay4p78lW9/8AMVPxPXL5ZAtq8lj95qLrAHbfAqQ24G0gVzNIzjViZcU11gQc7Tdo8uQCO2zbxUX1RyCBreTbwEMGB6dtgfyoz6tpkLZB9rNv/lrF8T1TLczBgn+HpHEcDauMl1q+fFielBaYjchV2AM7seB6T3isbxLTwGuXWzxQhUVioiNgSOd9/f8AKrGjfPuRQ9UG4n23AP1pG6cLtrXXGQSEIKIO/CyRwed6Na8QdGlbaHaN5PvP5Vn6a2wUbjYR8K/0p2Ztvh+iIP0pynC5a1hAA8m3t7x+UUqpmwTvK/VEJ/GKVXk4WkG21QJ33pUq9rzDI3z/ACp2FKlTFhLT81Zvg4jq7UqVc46+5mEUWxzSpV1PhzA7Ci6dd6VKvJPlulfEmjaJdqVKgspaGc1XvAZGlSrSsJKmLUmi2LY34/WlSrXOGc+UnUVG1aFKlRE9VbGNUfL9BSpVYjgnhZtiFFFvsIpUqztWHdZH8I1floVPE1sHxHtG39B8/wAqVKuHSrrtft/n/PaqX7Z/Uf8AalSoIDWGNyfy/Sh375IHJ9/n7U9KoqkXrJ8VE0qVIgk3hr+tHvjelSpnJ9w1rioXRSpVMEl4pUqV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076" name="AutoShape 4" descr="data:image/jpeg;base64,/9j/4AAQSkZJRgABAQAAAQABAAD/2wCEAAkGBxQQEBQUEBQUFBQXFxUVFxcXFBUUFhcVFRQWFhUUFhcYHCkgGBolHxQWITIhJSkrLi4uFx8zODMsNygtLisBCgoKDg0OGxAQGywkHyQsLCwsLCwsLCwsLCwsLCwsLCwsLCwsLCwsLCwsLCwsLCwsLCwsLCwsLCwsLCwsLCwsLP/AABEIALcBEwMBIgACEQEDEQH/xAAbAAABBQEBAAAAAAAAAAAAAAADAAECBAUGB//EAEMQAAIBAwMCBAMFBQQIBwEAAAECEQADEgQhMSJBBRNRYTJxgQYjkaHBFEJSsdEzYpLwFSRygrLS4fEHQ0RjosPiFv/EABkBAQEBAQEBAAAAAAAAAAAAAAABAwIEBf/EACsRAQADAAEEAQEHBQEAAAAAAAABAhEhAxIxURMiBEFCYXGBoTIzseHwI//aAAwDAQACEQMRAD8A5uKeKlFPFfYfORilFSinigjFKKnFKKKhFKKnFKKCEUoqcVJRQCimirHlTuBUGSKAUUoqcU8UA4pRRAtNFBCKaKJFNFBCKUUfyDjMUKKCEUoqcU0UEIpookU0UVCKaKJFNFAOKUVOKUUA4pRU4pooIRTRRIpoqAcUoqcU0UEIp6lFKir2NLCr+mZRIIEep5rT09lG7TXNr4RXXOxSium1HhiMJAg1m3PDok9vb+lSvUiSaTDMilFWn0pHG4oTWyORWmuAopRRIpRVA4p4qcUooEpNMUp4qYXb2/KoJaRQDJG1aC6BLhktHrEVSt6R7ghGwJiGO3BkhfXg/wBRV2yoCmOlhiOohjMGTG4Ex3nvvWF+plsbUrwlobVsag28CVAy8wmFG0xvt+fepeK+H2yw8ply/hGTAxvviDU9MzO1oY53IkZbEjMgz3Eent8qTsXDM9xUIGIEjImRDkdTDYGR8vnWUTffLue3GVZ0WSAs2TDZoTHfsAOnmR2qd7w4hVZWKyeolA0Dv/MdqvPdUYjzVgyW6X6ctioAWNufwqFt7YLEXIiCJ8wlsRiAZBAkGdvTvVy+Z/3+E2m6bT2VtMQXXc8NKfTrAFZmotHNugqojqmVMntAj8/WtO91KrLcTI+hEghtyQ+J3ER37e9LyDZZ1IKON8lkEgOF7c/Fvz+VXbxJlZhiY0itaF2DI+JuoZKMHiBJ4hj1eg778VHV6IqTDeYFAkj4htEsPykSPeta9XZxnNMjVCKaKJH+e/eDH0P4UorVwHFNFEilFAKKUUSKaKAcU0USKUUAopRRIpooBxTRRIpRQDilU4pUVpIkmrli26mFP4HmqwWj2mxPvXMpDT0+tjZqNeZXHrWS13PbYe9Ml0pxWXxtO9ZUpvP4VTvjE7cUrlyaGa0iuOJsEVpsaLFKK7cBY0saJFKKAcVd0mgwLXCQzYhfKY7AGeo++3E0bwrRNaQs8PcLSksSUUSR07mdz2jp9jU7dpXZmclFI3aJWW3UYzJfIdv4TsBJrzWt8nGN617eTWgbl1OE+Ekkb4q2LZSIQdJ39+BOw3vIilWHmXJXqk49M7Ezk3PIjjuKhqtYXUINkHA7n3Y/vH+U7RVWK0r088uLdQXUa65cjJjtAAHSNuDA7+9VoqcUorSIiPDjdRck81CKLFNFUDii2dS6Ti0AiCNiDPqDt2popoqTGmrSX1YKuIRgTDzKyxHb9we4n5ehdY3UzRkQSyMu0gkKYPfY/kZ7is+KPp9SyAgHpaCy8TExvyDv2rO3TiXdb4g+jU9QgO3BEBXE7COEadoGx9u9c2jJEGRMiOI5n0rXcqZxyuW+4YCdhwd9ifXg/QgUL2n84q0kOvw/3o5Qnu4nY+kj0rOtppGRDuYi3KpFKKJjSxr1MQopoosU0UA4pookU0UA4pRRIpoqAcU0UWKaKKHFKp409BfinipxTxUcoipzTRTxQ1CKaKLjSxqgcU0UXGljRAsaL4GhuB3uJGDYhJnI78+g+H1G/wA6QSeO/FbgQ2lVctj6MvxEbvBO8en0rHqz4yWvTjzsK721ZyuWIZSxJGawNwxI9CuMRzIHas/Xao3IWTgkhAeYPJJ9TE+3armvyRBaIWT1kqBwfhUEcgxl8yO4rOxq9OuRqXts4FjSiixSxrVmFFLGiY0saKFFKKJjSigFFIiiRTRUA4psaLjTRVD6e+UmCYOzCSAw9/0PY1ceNxkTbxkMdjsfi/2gxj8I7VSxq5oWLfdggSclmPjiOT6jaPWKzvXY13S2KXiORxdBMtFziOpSQ4iIB3PzX3oUVq27KxtOM4neZRuHngkNv3jis64IcoSMl5E1x0rRGxMu+pG8xAWNMRRcabGt2IWNNFGxpitFCimii402NALGlFEiljQCxpUSKeitDGljRMafGo5Dxp8aJjSxogeNLGi40saoFjSxouND1D4IzQTiCYHJgTA96miWg08ahbmTAAEERIgAkkb7GCfxrXuKpfG5lh1NsN+kFnIM87EEH+kU/s5qluIbgAI3ET6d5HsQRVxldLVwiMGhR0gQWPJBEgwpE+/NeX6bX2r0c1rksi82TMx5JJ/E/lUMaLFLGvU84ONKKLjSxoBRSxohWmoBxTRRDSIqKFjTY0WKWNUCxpRRcabGiBY0gI42ouNNjRVnWOD1IsKw+HYg5mGEwJMg7f3aq63TL5nmBcWZQrbz1JCsfriDPvWhaBa0JbZSwieqCARG4gbNvVTxi8y2WdVzbJWEbhTcQZAgciUPBrzTlbRMt421chVxpsaIm4BiJAMcx7TT416o5YA402NGxpsaAONLGi402NFCxpoouNNjQCxpUWKVBo40+NExp8a5QPGnxomNPjTQLGljRcaWNEDxpY0XGga5X8tvKjOOmfnv+U0meBpeGpjafCBvuNlBmOfTvv7VC/aUWjidy6yN9oVu5ifi9Kj4FmbH3vS8k9p/d9Ngfr3peKa63bttmCpV7UnFiTmrBdlEQSvMfWvNW8RaZnh6ZrM1iI5VMabGqz+KWwQOskl1EAfFaUNcBOWxUEE0N/GbSiSHA8sXZIWMC4tgyGMyxArT5+n7ZfDf0ulabCrV60VCyCJWR7iSdjx3FCg/KtItExsOZrk5IOPzqJFHx+tNjVRRv6jyhlAMcSCVk7AkDePlV7X3xdKOMZZFLFRiCxmTiSSPYEkxG9AveGpqIt3vgLDLciADLGQR2mp2vDrVpLZ0/wAF22l0HJnHUIMFidpU7e9YT/dj9G0T/wCf7hgU+NFxpY/5FbsQsabGjY0saIDFLGi40saoJpsRbbKZzSPSYeJ7+vf0qIsQrmSSYJHofMeByYgH86s6ZWFpioEZJuYEbN3O47VV1Ls1twjQ0YSdwZa5JnvG2/57b+e8zvHtvSOOfSvjTY0tJZZUUOcmAAJ7bbUXGt4njljPkHGmxo2NNjVAcabGjY02NAHGmxoxWmxooMUqLjTUVp40+NTAp4rjUxDGnxqcU8U0wPGnxqcU+NNMDxp8aJjSimpgvh5BzA6oG4G5E7cfOKu6ezNh1YW2GFskeWwDugjLecvh23JHrxWJ4D4UNN5rB2bI2wAZ2m4CAxy3EjtG3rW4bir1uIAKRwJBZ1gZHiLkdh1belfO69pm3L39KIivCuB0r92oJYttYA6mtBidzySDPrxRHvERAA+7uR93bER5bAbtEbtt/Sg3UCsigjHNY6bXwkXUXv3Edvl3AHmCF6hvbbvY76ZTPcfuz/8AkVi1Xtdp7l17qo+ITGFZEdGJWZhetYk7yN+JG1Y9ywVMPE94Mj6HuK6XTAebqd5+8QR0mIRRAxg++8nfbasfxQfet9P+EV6fstp7ph5vtERms/GmK/8ASj40wXvXu15BfDUhmb+C3df8EIH5sKVxJ0tkj903Lf0kOo/+Ro+lWNPqW/uKg+bNJH4RUtHby0t4fwPbf6NKH9Kwmfq388/j/baI+nPyZWNLGjY0itehiBjSijY02NAHGljRcalbsliAoknYU0wRbYFtdzJLEgDePhG87/CfxqvqnW3aycqoLgd+YiPnkzTHerms6pCKBsVGx3AncSYBjePWqPiuhW9it3qx32JALcsdvevPPdM8N4yI5RimxooSOKbGvRrAIrUStHxqONNUHGmK0YrUStNAStNjRitQXcA7EGYI3BgkfpTQPGnokU1NXGljT41ICpRWWriGNPjU4p4pq4hFKKnFPFNTEIpRRIpRTTFLxbWLYsZPMG7ZAgA7gs8dSkD4eefQg1d0+p860GRiogHEso3yRiBku0SeOzTvtUdXp1uWgrrkpuAkdRU4qT1AbEezbVFbYS2oWQASAJeIwTaPTp/n3NeHrT9cvb0o+ldvqzYsSsoy7C4PhFxwIAWdgd/nHaTWM5DcziuwZ+9tl2hfl/PtVh8TcQENChj8R4zUkmOZ499xwYpPpSbmSjoPlrwxjF36T1ehG/f8hi0X9G0tqSZ/to3zjZV+HMAR/s7c7zNZfiQ+9b6f8IrU8PBHnT3vPwGG0fMzv32HtWbrvjP0/kK9H2f+qf0Ydf8ApUyKfGiBaWNezXkwZttG39+634IkfzFE8C385P47LkfNDI/nTa0Rp7K/+2zn53DP6U3gjY6iyTwWKn5MrfrFY/gmf3/lt+OI/ZSiljRrlrFivoSPwMU2Nb9zHAcaWNGiq9nUoyzMQzKQdt1iY9eRUm8RwsVmT41Z09mFLTDb488cFxE+4/7UtNZyQMT09UmRvFx1AX14AqGs1oaDbC5mFABMKd+d9l2J+h71xPUiXcUmDSGJZt8CDEEgntiDsT/L8azdBrfOLnEqAxAlSJ3PrzwD9avaxlTpUqOpeCOoswnY+sxSv3EViMl2JG7DsYqUnnddW8YgVqONK1cXDIsN3uAHIQQpEAfKYpeen8S/4hWkXiWc0mDFaYinN9P41/xCs7TeIW7Oit3LrQuV8T1OWxutxyW2/KpbqRGLFJmF4iokVyej+3Su7ZWiLckKQ0sY7kGBv6dvetVftVp+7MvzQn+U1Pmr7dfFb01nXtWT4DrC1tLb7utrzSdt8rzKdgNo6d+/0px9pdKeLo+qXP8Alqx9hbRu6IMHAB8wFcBuVMAzyDsBWfU6kbExKTWYjmFwpSrMH2n0w/8AOH+Fv+WlWnyR7h12T6l0dOCazNdp2vXIS/gAIIQLuQZn4tj9e1K34GTzqL5/3m/lJrzfNEtPimGpTPcxjYt8o/U0/hXhq256med+sgkgSuPw8dU/7oqPk4wvUYlJIaTGwY/eAbxPHftUnrenUdH2a5qCql3VlUcnY/kKa1rbbCQ44nfp2PzrZa8LVu2WJ+BZgODMEnhj+vzNFxDDffvvJ/40PrXPz2dfDVjreUmAyz6SJokVxf8A4j6a2L9sBEB8skwqAnqIE4xPBrlbV5k+B7if7Fx1/ka1r1dhlPSeuahDjbgEjN5hVMfd7blhG57A/TmsHxa3qblm2tu1cUyxIbygDCsuBhzuYBHb1NR8Bus2ksPdZnIbUHJ8GIEKg6rhDDvxt6kCtq8N7fA6xtja7Xbg9f7w/wC5ivNedtretcrirbu31TE2nBNtCWJsGT5SyR1RK77kCduRvWvZZjcWJ3cZf2fBuqwyy7CSnqCCRvFZetuYISEBxtkhAtrc/s0YATuemI57cVD7O+MHUXAzYBy0BSFEsHQgkDcYnfk9pEgVHTqtBp4W6UUibztEJ8spQiZ5k9W8GsjWXF85lLLlJ2kTsN9ue1W9NrkRIuOqs9x46VAPxE44n1WZmfU1Z1ektXh1oJM9QOLxMAyCrfrxXdL9s64vTuhkxUL46Gj0MfOIFWbeiKlkRs8WcbkloBJ3y3MfpSSyS6KQR1pMjtkCfyBr09/GvL2ZOJ+MnqYdlQKPov8AWao5YqG/gYP/AIGn9KPrHyzb1yP4yaGqSkHgyD+JmkeMWfOrfiqRfue7T/i6v1qrFWb0uLbQSWtWyY33ChD+amkNK0Sdgdt5n8BvVrfhLV5lS1F5bal7hhFgsfRQRl+U15he8KfVOdTDfs5usEUKxuMruCpVSIW20mbp6Ri3JAB9C+0Ot8u9ZsJZ84XJ8wtBChkbFWt/3jMFgQY23FZ7eEH/AFhkLWrl7DIly7hrUL92SJPTfAExyPUVh1LbLfpUmIZWtKXL1nTi2bWFtkFpT5lo270ZqG2KAOIyMzE+grN1fiB0zNptNelicbt1u5WQV6pgCIgcRG5O3ZrpLmAUWbbMMXzyhy6GVUkKB+6PQbxxINLS+FXnUNdshXa8NQ0v/wCYuIHCEBTiNvn61lsNeXDWtW93UWwWBIvJdlnhS1qWmeBIBE+4qvr7v7Xqb1xFCeY927izKIBJcjIxJAmu9ueCNnbmwjTea9u8Q5UyGm38G5233mpp9nyhQ+ShwZ7qgsZm4Dkrfd9s2ge3tU2DlwTawXNHa0wUDyWv3ciwErcKkqFPcfn9KoWLM5Rj0rkZIBiQNgeeRxXqNj7OYlCtq2TbV8ZaSfNMsG+73IgAelRsfZsqq/coMLPlBS+RxcKTJFuC4wXf353q7C8vLzazVzAhcZkgHqkCByeDxxtVm/dNzwxLZKxa1BgHk5W+oD2EKf8Aer0O99mQFcG1bjyksE5ne2P358v4xO5+dcHrcbmsKqiwWwGLHBukIrCAPSTHPtybEpy1NJ9hNR5SscFQqrZMwCwwnc9uatv9i9Qlpy4RlABDBp7bRtuDkN/aug03iF19JZV1tFGtWyqNkSBAVZM88DtvVD7LeJXjo2sIEhGugoxLEKHDmO23mCB8q511Dl9T4BdUkFZ2eI9t1MxHtV7w25rLCgWUPRDqIJEuOsGOdzO9d7Y8X6BnbZmgZY3UAO5BBQtxLRHy9KidbaH/AKe7wwnKyZmZM5fFud+dz607jHnFnwN3GToQxmQQw7nsKVeiW9eiiPK1Xc8p3Mn973pVNh1s+mFofEgtzJuSZkE/vSxAAPvFbWq8aRbZAPViefn+fNebJqbhYKA089/pRfELrCA4iBvyN/c+u1OYTh2nhniW/mORjKcbAiSCCCPbb5dqt3fFLbWyUwDGCJFjY9z8MmPWvPluuCgEwWncHYAxv+Fb73+mTdxKmYHmHePXH1MfrSNScbF/VE3VS4yvjECFPEbz2H6Cuq0BNuwZI6Z3GPz/AHbg/WvLxdYtu/VCtCyfaeOZ/nW5p/Hle0bTBxuJaCxZz08RO/txzUyV1mfbLV+bqAxbKLYE7x8bnbc7b1zbNt/0/wClbWr0UkvlCc/DcPBgqSE5+gme9Y+r05EADuQIRjPy6ZrSk44tDptFqSdHbt7YhLrRkoJm/B2xkEQPb1BrZHigW0q5/eLmYJWRDqwBOO53n/M1ySX2UIuJi3p/M6SAWZrnwlT+9vPrtFdB5Vl8UVvMa4qM3W2STbi8GI2yC5t7lBXMxysTw1/DfE/PkHZgFXZkBO9xRHTv+7+P453hG2oRyQCHndhuYRiR0zv2A33NZGn1jWX8oq4dr/7OYYxkrKTuBAiePSd9queEXk/alRrhdOovcDlgmCOFUgA55YR6SflXOOthran7QNa1NtXtftVskuhYKcC+QHl3AsqY9iN/rWloLhts1vTXVC7/AOr38bZt3MhKrcEqeW6d/pWf4HeYXdL5gNtmZyAzm4SVJbnGYx33A7ATNCGmuZPcvYPaa3e1CjG6hLC2xGSm0o/h2JJ3I33rqY1adSaRMR4n21rj6g3E8y3c05LE3Ifp3fbrG3BbYHeQY2ET0Buq1y2ty80WrxBJc/eGQhUsYhJO3eZPAA4Gz9pIDJcudO+AAaBO0AcAweY+tX9J9qLaJdBu9bYKg2YDrVmJJ+EQI3/Sq4tMTzHDqrmsNxCEcwqt1eXPS24uEFd4htu8gc076lixuqQAGbbyZCkqqovwyRJB536vTbkrn2oa2oKM75ZQpAY4jsZPefpAqGn+2T+ZLFUU8rC7CJEGTvz3701MdzfYm1aOTkFXtlZuKCmRaGVYAiVAbnYHvWc2jKBFso92SoZeonEzJef9hdx3G1Zj/a63+zNlcCMWDgES56YABEQOTz7e55vU/a5jn5N7BoHKXGRp56WyXv3HYetUh1P+jHs6h79xltkqLZt2CLl3ywrIXdj05APAG3wqe1dFd15UYWdMVssuTXeny1tiwpUngzAEwBEd+3OeC2bup02mvMciLdwvcxuFsRfvAgKtsodgNtzA2A2q39o7FmLK5uCylZS3kZFq3GXEDGDPAg+lTw6m/c3fDNaXVGjLp6mmN2tzJnsT+lES+YtyhH3b8uOnnZvUHeubvC0nkEMxAOAMiDKYmTtGxke9V9PbtY2RNw9N5RKgbS3xb7dwPlWaukZ/gOMdAHxAxJAg+o96he6lboO9hV/tI36eifXfn2rnblmyotKWbJ7QA2WcCc5In0Kx8jWT/pKyqy4fdGsAAAyg+E7bljiNojfmrg7i6xIuQh6rar8cbjgfPfn5VLW3TlehCQTbiHHUVkED0Ij6zXIpqbFxC5ZgHskH4ACFKjpk/FI4PrTau/ZIfIuC9u3M4iQLgVSN/iJYbUHX6y9/aQoI8xHHUBOJ3+ux/wAivJvHbAs+ImAAvm5gDYBTcMAfKK6jV+URdJa51ojHZJ2BxI9W6ht7Vy32xZTqJQkkCTwYnFxx26j+ddVS3h1mg1WVlFkjG3cQxE/d6q1xJ5hWofgVw6Vr2YMl8o4lbtgufl/ZRHtFR8F09t7bOufN4j7wEQ7kiBgCT1ggf96zNObalZa9FxXz81MTKeacgwnb7wqSRvI47lbvi9lStxsdxbuudu9u5o9R/wDY34VnNpx+1i2ywE11wE+q6pMUO/aQf8Qp9d4yxYIidDKwa5lx5lpbbQBzsimfaN6ImlN+8bhvqnXYuEF9mNllKpBI2ME+xiiSz7ml0bMxuFEbJtvKc7BiFIheCAD9aVZfiXhN/wA67iLpXN8Sil1xyOMMog7RSq4ndDca6dz5triSQNo9d+1GOpxhjetSNySJG+0xPyrJW1luf0ob6cTxUnp2SL1bD6tSem+i9j0qfeJyH4UL9vRZP7Qh9sFBPfYAmflVO3pB7076aOCwPzNT47L3Q07+rxCk3UWTIBRRIhT3I7FDt606au2T0XV4B3Nv9O0VRsIzNuzc5HqPMBZ/BQPpV27bcLIuN+R/mKdk+zugZdUFOzpI33IjbiRFGTUhjBe3ME8LOyk7+9Yn7Xcn4/8A4W/+WpjW6gf2TW+CDmg4McQPnT4rezvq1G14USGtRPOMw2+0j2k1HT+KFCDlY+IMIUAyONpjsKxLup1RaT5JJKn4YEr7RHf61G2+pLTFmTPK7b+0RU7J9rsNvx9y2rUo4Fm4BcPShXJgSdyDB2Kk8SI71e0WkSxp7l67da3gGZVt2bEsqoGkK1vf68RuRWDp/EdZYY4NaE89O3JMAEbCTNWtH49rwgVTYgMzQUkyzFjkcdxLHY7V3DkKzq9Tf11pUUtewPU1q2WSbHmBAqgbw4U+mVXNL47rGvXLN0ojWkIi5aM4Y7DEmACI29CKX+m9cWkroMvU6dcuwgkLPAH4VVveK6uTNrQkxJIskTAgGRG8bUwYWs+07s4e7ZUGBzbKgbDbEER9KqftwuF/u7fBcyzKsAgZABo3kVoajV33ZcrWn6QRAV8YiNwW/D3p7GoviYSzwvCkYwdisEQff51e1JlGx4fcuwlu3pXjKcbk4hQWbIltu9QPhvVDLoZBVYOoA3aYX4+dqsabWalM/hJYQSxfYRBKwRiSOSN6GbuoKlcUMkEnry7nZpmNz+NXBV8QHl20e7atOtwsEZLxuA4GG3DkQJH4/hnr4qgYYWFn2z39iM9x7Vstcv4lWVMWJJDZEGWk9+53ptPqHQqRY05IZWBwuAyoAHwuNtp+c0waWi+09+zp7NtBaWy6sQCl1mg3LgbbzJZiSI9Q/wDdmret8W8SQhXt4jEMhe0wLBVWYDEkkAjczVW14lfZR/q+jI5hrTNwdplj3ot3xjVqkeTpeG6/LBuANzgSZUxER6Cpiui0Hguqv2g4uKST+5aslTtPcNiY9e9av/8AGXXJIuqMVUmdOoJ6Q33fShLdo7GZ963/AIctaGjebSK7XGNzIW5Yg9MlmmAOP8mus1bWbmBuJkUYOv3VnpeDuOv0J/Guu2E2XF+P6K6LuVq3ccGOk6W592qswxzBKk7Me2xX1rOu2LxaRabv/wCkunv3IE7+ldxqtRayJa5qRJ/dKIBsuy4mBx29T61Tu6iyc4uauW5HnsoAmemD0/0rmaR+axMuSGhvMoAtMrKIM6e5BAgAiR85E1C/pb1vHMIvLAtZceqmDPzrprxtOFl9XtIEay4p78lW9/8AMVPxPXL5ZAtq8lj95qLrAHbfAqQ24G0gVzNIzjViZcU11gQc7Tdo8uQCO2zbxUX1RyCBreTbwEMGB6dtgfyoz6tpkLZB9rNv/lrF8T1TLczBgn+HpHEcDauMl1q+fFielBaYjchV2AM7seB6T3isbxLTwGuXWzxQhUVioiNgSOd9/f8AKrGjfPuRQ9UG4n23AP1pG6cLtrXXGQSEIKIO/CyRwed6Na8QdGlbaHaN5PvP5Vn6a2wUbjYR8K/0p2Ztvh+iIP0pynC5a1hAA8m3t7x+UUqpmwTvK/VEJ/GKVXk4WkG21QJ33pUq9rzDI3z/ACp2FKlTFhLT81Zvg4jq7UqVc46+5mEUWxzSpV1PhzA7Ci6dd6VKvJPlulfEmjaJdqVKgspaGc1XvAZGlSrSsJKmLUmi2LY34/WlSrXOGc+UnUVG1aFKlRE9VbGNUfL9BSpVYjgnhZtiFFFvsIpUqztWHdZH8I1floVPE1sHxHtG39B8/wAqVKuHSrrtft/n/PaqX7Z/Uf8AalSoIDWGNyfy/Sh375IHJ9/n7U9KoqkXrJ8VE0qVIgk3hr+tHvjelSpnJ9w1rioXRSpVMEl4pUqV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080" name="Picture 8" descr="https://encrypted-tbn0.gstatic.com/images?q=tbn:ANd9GcQBz8lBOOtmf4JxhjB0wTtpzhMqSV-Hba_YEjS95neWNtjJAB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2" name="AutoShape 10" descr="data:image/jpeg;base64,/9j/4AAQSkZJRgABAQAAAQABAAD/2wCEAAkGBhQSEBUUExQUFBUVGBgXGRcXGBQYFhUVFRgaGRgYFRUXGyceFxkjHRgUIC8gIycpLCwsFx4xNTAqNSYtLCkBCQoKDgwOGg8PGikkHCQsKSwpKSksLCwsLCwpKSkpLCwsKSksKSwpKSkpKSwsLCwsLCksLCwsLCwsLCwpKSwpLP/AABEIAMQBAQMBIgACEQEDEQH/xAAbAAABBQEBAAAAAAAAAAAAAAADAAIEBQYBB//EAEQQAAIBAwIEAwUECAQFAwUAAAECEQADIRIxBAVBURMiYQYycYGRQlKhsRQjYnKCwdHwM5KishVDc9LxJLPhBzRTo8L/xAAZAQADAQEBAAAAAAAAAAAAAAAAAQIDBAX/xAAmEQACAgICAgIBBQEAAAAAAAAAAQIRAyESMUFRIjITYXGBocEz/9oADAMBAAIRAxEAPwC1UUQCkop4FewcAgKeKQFPimIaBXYpwFICmI5FdiuxXYoAbFdinRSigDkUoroFdigDkUqdFKKBjaUV2uxQA0Uop0UooAbFKKdFcigLORSinRXKAsbFKKdSigBkUqdFKKBjCKaRRDXCKQAiKYRRSKaaQASKGRRiKYRQNAopU+KVFDCgURRSCGnAUEHRTgKQFOAqhHIrsV2uxQA2uxXYpFh3FIBAUoprXR3HpUbm3HLatFifQRuTnA9cEemZiKVodAuL5tDaEGps5+yIicdTJA6DfODUHjOMv6GhgGCs2AIUBSZk9TED59pqkTnmli0KpIUMGJIkaiNIXPpE9B3wBfaL9W2oqQ+4ggsSNtQbyzEYBrlllNVA0XHvdtrJuE/JR+MVK5Ldd7DNuyM2N5BXY7SC2iO0eprN8b7SBtP6y2RE+7HU97hyYNaT2W4wtbuTBEpEA767eNz6bVzzyM2jFEW37Vj7Voj4SPw81SrPtLZbqV+ImPyP4VULxsKCyLB7GOg7j+lTbV+yM6Dq7acr6wCQRE/WqWWQOKLtuIUKrEwGB+AIMMCfQ9eog0RSCJEEdxkVStzVXtKq27kW3wYPS2q5z66vmN6FyziPEvBEJRjMSBk9FaDBBxmMb1vDO6+RjLHvRoIpRQE45IEsFJAMMCIkA56bEdaPbcNsVPwIP5Gt1ki/JDhJeBVyKf1jrvHpXIqk7IqhsUop0VyKYDYpRTopRQAyK4RTyK4RQMGRQyKKRTSKBgiKGwoxFMYUgBRSp8UqAsnFKGUipbChPbqUxtA1WneHRFtU7QaqyaBFKDxF7Qs79htJ7T0qZorNe1jPoYLAVV8xzqIYwQo2G4z+USU5UrGlsiDnQul9VwgKNULgFTgBRuT1zJhhtS4C2t67scKxCkk41WwCc7+9/e+LvcWQMAbL2HTpqOB6RV5yPiBLAx7pYDUVJjRBGjc+ZznEE1xubbN3FIt+I4eLo0YCkfgR1+VWntXwvkfsVZusBgtpiY2kzcJ+FZuyjN5gGKSQWW5OmN/tTjerz2n4yAnvkDBgEzNqzOrBnc71g2+RokqPPLtxwzhQ2qRMgkgiQQZGDDf6a4nDXypHQxubY69pqweyB7p8vbqJ7j+Z3piuB0HxgVTChrcNdOjaAAG89nOSSR5ux6+la/8ATlTh7ptIVLHSiwslvDcj3SQcouZrOI47D6CrLh3Ja1bGD522GCRAxttbb6ik96CvIIXtGlTpGkZb3Q2mSfkWAHr86NZ4lJhjqBPQE7dTAMj+VUvML6qfKRqOoTJLGFMZOTkEf0qMebkMjaycQBp2wMySCZ9e3WKGEf1NnZ5sqowiCxYjb3WCDODny7GDjMU7lN62vEWmFxSxJwI3MgA4wfSsOnEyjNrMBhnw/vTH2uvatNyg/wDqrADTIAYQ0liCuwkASBIPaaljL32h5bb8aS0MQR6nTcdRsewH0qJ/wFo1LcIHckkD47xUf2i443LzlVDBArE5wLjuwkldInWvWo/K+MIfSNaNJB0MpIIMMCEeRBGaW60PRrOVcC9u4uphcEBWAMgC4yodsZDqfjbHaKj+PcQkTIBIhoOAxC5xHT60blHN9V1lN3WVZJkKXEXrf7Ovb71WF+4ly3BgGNJysdjBB1L8KqOXiyZY7RE4Tjw5KkFWBgjcExOD1wRvH4GpUVn+Y2jbiBAdAoLupyCQraxgqQfeaNquOBu+UKdwFPyZQR9NvpXoY8ikcso0SKVdrlakHDTafTTQAw000SmGgoYwobUUihkUAM00qdSpAWKvXSKEq08VNFBFNFmgpRaQDgay3t6hWzrUTq8hExuDk/SflPStPFC4vhFuoyOJVhkfkQehHelJWhp0zxZeBwNTTGPKN9+rHpNTLPDAFT55XIzbwYA7egFaDnPsXdtEtbBuJ3A8wH7Sj8xj4bVn1Ug1xNNdnQmvBYcqt+Gx0aocQwYW2VhM7Ajzb5jEmrHjuIa47Q4ADAQQxB8G8GU4PXQo2OKquXuzXFVQSxIAHXufwB+tctXsb1F7HxQ7ieX3zGh7eE0DLAxqL5LLBOYz0ijcHydrkhwEaJBEFWAUlj5SdiFGPvjtROG1ETjT944Hy7n0FTOEV3fTZBZ/dxkkmCRpnHuqc9OoobCija0Q5VSDpkzsIUTqzHliDPp0zE7ibb8LxC+IJ0BG6eZSoJyMZB+U1p7iWODA8RbV/iRkKFU2rLd3P23noD/WoPGc6uG0LxuNlmS6AFZS+WRtD4EriBj9WaV70OtGN5hwIN5mDSsypH2h0bO1NtcEgiFmO7N+GmtS3Cjil1IAdO5FoW4HWdICu0zAAmAc4zUcVyi6gDFZQ7MBKn5j+dVsnRHt8MsRpSMY1XQMbY1b1a8mYW38TbQGfDuRgajhjudIzVUretH1kWz+2QP4QdR+sKP4qTKD3OAV5LFwxVQ2kgDyKFGNPoOtO4Hl/hXRdS4SwmQ6kzqmZYMTJkmYqOtw96KvEHuKa0Kky15IpTiblxmWbhLiCSAFDNEMBHm8MetUPH8XescQ7qjqjMWUP4ijOdwQJOe4qy4TisO2Ngg+JIY/7bf1oaOF90snfSSAfivun5ipu22Oq6C8l5+169bFwTtvkwC58pAGAMaY+eYrWcDbUXZtmUKAkD3QWIIjsTpMj+e+LVQGDgAMuQ6Rbf1BEFDIJzAIrT+zfObbk20S9qJLsWCFRsBJBBAAgDEk/Ex0Yn8kjGcdWX1Ku1yu45jlcIpxppoAbTTTjTSKBjDTTTzTDQMZFKu0qAJq125cCjUxAA/nt8zXFFZ32l5mvmtySQIOmfKestspifUAdJkZt0iixPtBIm3bJWJ1MQojvGTQ7XOOIbURbUBTGSQRCqxnyn738qyd32mfTEqJYaYgaQpkCFBHVe+3rRr3tLuMZbUZkQ4ABiBlcDePgK5nlNeBpeWc6uXWcGAVQuOxKZI90HIxM4mpDe09pXZWMFWKmQN1Mdx27VS+znGzdPlGbdzIM/ZnqB6U/mNxHdwmkElvMfdnJLGD8+nrBrL8krNOCo0Frn9ps6x+I/lFVfM7tu+SP0eSQfO/lIP7JSS3fJ6bVBs8z4dIOp2+8qhem51k6c4/+eoOP9ozdAVbQW2plVXVjESXK+Zj3/sv8kmLgkdXlBsAPadFvZKaochlGSQZAiewM7bYFwvJZz4Wog5kKizO5EEA9Qh36Cg3uZMw0lHj4npsDK98+pz8J3B89AVUfWgE/ZEHVjYAacehnNZlhrns89xyrB0AXVr1WwgXIADTAJg+WJx2oyhuH4bweGAss0l7hzduqf2o/VgxGB9mOk0axeuaFFllujV0YeUAysq/yntj41Iv82ugMl5EXV5ZKWyZORlSROSR2OYzU37HRnuA9m2vxFy2AozksfNmQAPX61bv7KBbbWhdnxQFGpc+IpDI0g4Agg491zmg834uERrNso0iDbciVjLHxRIHWQT6g5olnmlzBZskafEhSQs5AUQAT1ImYGDEVqnDjshqVlpY4W3w1oLIUDqcEnv8agnmRANuxbPmYklttTxAAPujeNUCWNTOH5fYnVevFmO+tbtvf1bP0IHpVo3C27ilUNoqfsoyD6ARB9d5rTmpKrojjx2Ynj+Q6nYOdJOk4AKjV9kxEHDROMRIrjewzwCtwMMkYIMTEsrARMCtvY4HSx1+e5oWVgxpRnCu+PeOqCBiR60O+2ks5hjjUDjUPdhT9lgdMRjzZFZ0m7Q+tHnHMPZy/bySoGwgiT/CQSdx1/Oh/oiqPM+eygR6+fI/DFWXH81V+IGpgyABi0lttQVVAkhQxEAb6Z65jcVzJTcOkGCe0SBgEK3Xr9MU2kgTbOcNZDLAtuQrE+8eoDSSqDuO2I7AmRwdi011VdDBMGHafrG/952p3Dc5Cqy5Ys0k5JjSFhh0MqD1wR8K5wvG2xcUkNOpTkN94Z2rNv0Uk2WHG8m4e0fDuF1bzDUrLBCsVlQ8xMAxGJiancm/R7Kabb7mSzAyx6SQIwMYxXPaEW5TxIHY4yPBsH+f51XW+T2n9xgT+zBP0GacMjW0DV6NMvEKSIYGSAIIOTgT2k4+MCnT+G/p8aquE9nYZV1NJI97UMNKlYPWDPyFF5oSWW6CVF1bbA5gu6yZIwPs+ldEM7umYyx60WFcqn4PnTE+YSpYoDgNqX0GCCJI22O9WyXAwwQfgfwPY+ldSkmZNUI0008001QgZFNIohFDagYyKVdmu0gJS3ayHtZxHhpdBVSMMpPR2J0kCQe+c9cZNasVS+0/ITfVWSNaTAOJB3gnZsb/ACqJx1ouL3s80Fl2bCSAcHSTid8nfap1/hGdyRb1Fid1XbYbnt9K69hg2kqdQxBGQfUHapKcV4fltgFyIJGAO8kbD03P4Vw1R0kq9xxVf1pi4o0arelJH3fJkjA3z8BQg9y62ZGowBEt6b+VOu9O4bl2NbsCQYjOo4mLaAH61cpwq7kOgwQF8UgEdWOjzH4GMYneoc96KUSu4fhrYcrhrgMEu4CjAgm6dvkv0masOI4ZkFs3bawzEWwAh1uVjSXGotIxGoCZO9O4XgbbJmNRUuZXVqVJDjSeqlS2Oh9KJw/HeGq+FcUHMlfFQNLFlkBGVgAQBqBwoqbGV/BcApIe4wKSYXUEyRIIY/wn5VMv8BbCl4e4wBJOu2wYEGQdDypG+B0GKaLKujI2AZUkAkqrglXUFQAU8+SBvVpYW3bZVeDb1ElTacMWUtAHkIg6hOliDoEb009kuym4Pk15hrtgmSfd3GY79PUdasuG5ndtMq8QroY8rGVaNiexqRyi2qubTh9OoqP8RGDATbMCCNduBB3KV3nq23ssFN8soDhXS4YWRqMskr5ZzMYzVpJrYm3Y1bITzNcDBj7zoGB7A5WI9f6RK02SpYeH8VVlGf8AMsfPYVTcq5m9gAsCbZxqGqAexbocd5jvV5ciA6qtxCVkbXJJAOkpBLEdZ7YNZtUWRbXEMtwItw6cAPbcBIP2iJJAGx8s4+t3xHFiyo0Pbdzvec2gRPRASpAj7U5qLdKm2EAdGEGDbLFjtLs3m0jOR9DUdODZm0i4iZ94NcUH4+m29S6GOF10fXoWNDGbdxl2ZSTKMRPmGPXaa7zO9eZGDfpCdFDEQFO+pyJDkgRtAGMyQG77McWDrTw70djZJ77Npk/OanDlnFBYuIpGNtX/APTkT+FOPeiZdHk967BKrgHVHyBIgfIj+tRjxGsmXbacKoEKOkt6VP4vlxS82qVKsQBsQVO5nbIn50xODQbKD+8X/IQK1ZCQDguMgmGfb7qHH+bBwfpVtZJXiFUs06rZhkAkNoYbN1BkehoNvhl+5b//AGfyep/AcMGvKSBMqAdV0kRCr77EQMY6AVLHWzTc9LnKhSLfvSYiLdpeg7o1Z/iuPFtgLiJJAOnVbBKnMw5BzSv3RddrmpwXDiVKj9W9w3AsFT1gz6ConFcoFwEG6+dOWVWI0AhRIIMDU2IpJKg3ZqvZ/nOq4NLXbahlwS2nLgBYJZWxIx+FaPl19TbS3AOm0jwTsotICCsQ6kzietee8psfo6MBoaSh1DUrSuvT5SvmJZl+1gDrU7nvH3EuOyawoRkB8MMjKBCjUFJUklpgrAXpM0nC3ofLWyZzPlwBLW/CXTDYaMqQRNsrnIjA3PbNSORcXMmR5myvVZ2x2B/OqG9zJ/D4cKwOpbrlQRcC6f1kNJLSFWMkRn5W/AWke0GBi4dJUAQYLEQPvJ5ZPwI+PRjbi9mMqfRojTaIwphruMBhpjU801hTAHSpRSpAHFOJgenrtHrXAKxHtV7TF28CycbM3Qn/ALew679qmUlFWyoxtgvajn/jXNFoDAjXHmg9zuBtC/PfZcL7P+HZV2OWKsLSqWZrZYJ4lwg+RZIAGSewEkD5Nwdu2ZuLrciVUkAZxrukkQBmADJI+YveE4c2mLWfHUky7g29TgEeVSLmlVGYUBokk6q8+UuezqSrRXrw13yvZWSRLKvvMCSdUz5x9iOmnbJo/FLcV8KyyJDNY1IQcwxVddtwZBEtnbBBqw4ezeVwgjUpNxQTbyHMN5hiNQggenarNeaXTJWyjDAJllIIwQwQYK5+Q+FSo+0Nv0Zzhbt0A+QFy6sulmidQRmXJkiUOlv2tqsOK4NX8yi2T7ukgRrUwUW4CoA20hiJBEHpQQzeNduizoZHFy4wdmOkgr5NceVklhAyFB2FTUuvbI1CVK6GIssFKj3GgSjAA/syMUnHZVlZ/wAOdctba0pOggypBbK+8WK5AHX3j3qfb4ZpAc3V0j3AU86bKZYAEqTBgZBG1TLvL2e21peItHuhTTp2I0ksxVZ0kEeX1FCsJcuql0MSRgJCZuHBtrp80YMsT27E06iTsg6F8TSruFuDSSyodLIdaadGDswxsYjtVxY4kMup1Xch1JC6ruJLKxXUCII82x93AqM3Jy9nWr3GKy1sGNKFMqpAXB8uk7daarWlFtgxC8REqbjAz7ykEZVVMqekHrVOD7Fy8ELlN9bJu2rg12mlWWDkKNSmN5KfOV7xQORc3RLpRSTb1EKWADRuA3Y9R8+9QeHW6XYm34ZL6VUdLiSQgLdcOuonJM1MbkYKXGQMSAzmTCoFObdtRiZBycnG3Wb8FP2axXvayVbUrAENqhgB9k6lYEDptv0M1A5xc8stBdYhbispIJyBdW4yRudhsai+znO58jnI6/k3zxPqfWpVstreUNwg5dfULjPrOB0gbCKVJfuFsHySzr1FrLSOgvQCD1XyDbb3uoqwvcUtuBq4m0zYUatYZtoGlnJz6VQcy54yX4spB0AkamtkEYOlgNJG2Okk1L4fmbOxIRHu6dPiPotaQek6oJIxIExNPSJ22B4/k68RLXeIti794qyhiIAD61Ukx1jt2rKcfya7ZYhwCB9pSGUjoZWvQOH5PfuCLl3Qv3bRVlI/eDGPmKXFch8MhLPDm5cb/mXAWRB1YsfKD6R9acehs8zWpFq6VViNyNK/FwRPyGtv4RWsvezKnifAuPolcXIRZfSDBzGk7iTMCNzVZwfsi922SXCFGICsrnWIB1BlBxjTt9k0MEUiOYG/4bdKMLpqTxHs5fglNLgDVqVt1G7KGA1L6jFQjw7Kuow2JlWU4O2ATFAEnhr51qPunUf4PMP9WgfOuvdBYtkN95WZWgbZUiadwHKrz29aWnbWMY2ScGfUz+HarC17JcQy5t6T6lR9c0JWO6KpjJkw5iJPleIgxdSDkTvIyelT+Tc4s2HUOLzaNQUjw296QDBg4BZY9SatuE9hGAl7qhugALL8zIJ+VSuTeyAs3TcuOLrD3IXSFP3oPXt237RrHHKzNyRcKZAMETmGEMJ6MJMH0phWpWmmOldhzsimmNR2SmtbqrFRHiu0TTSosdGa9sPaHwU8K2ZuOIP7KkbehM/T41meXcFoTxWgwwiTHiP90egkf3sHl/Cm87XLhgRqZjsidz6/33q8tlwys3Dt5WthAQRoVGDRG2piJYnOAJxXn5MnN/odMY8US+Vct8S4LjE25kKIVl1pgq4I95c4PeRG9Xt3hbYUi5atpggXFUaJgwS0a7Zkg+bH7Rqss8fqN4MhTXFwSQNLrAZ5JwJ0sf4t6teE52umWIJWNRXIzGYHScHsZ33p43FaFJPsHxnBqipdUFYjVDMfI4AYrJIEEgyKJxHD+GTDMwZTrkK2lPdD4AnqCOoB7VFt3U8NhbW7HmDAW2NtgZHmVtMHTGV0me+1E4LmJRAGQ6x5GZmRVBQAKGY4UkEEdDJqnxb/ANFskvw9xQWXRcx7oDrqHYDUynBMCOp70PlnEuLelVFzw/LIZRKkShGuNQKnrHu5FGsm4nk0osn9WCxYAblSyr8Sv0nFRCjW73vIpuiCVDFUaSykhj1i5GRsTR1tfyHemKdQ0MjqLbyvVoUEtbRlJyCy+6ZgEbigWGRXuK+kg+cF2e2y6jDgOVENOjdSDPzM7h+WMygtcZYMoNKqV+6WEEzOYmc5zNRuYsoC3HZgwuaGRnYgBwfEVAPdGnzgiMDeplBopSRzh+aAFrdq4SzKWVQ2li4GxILIwfuDuNlmqflnAHiihMqUJJG0ox1AwcgBteP2xQeB9n7vircuQra2CoszBlSwO8TETMgfTQ8R5GVwNLhmtXWHujxI0t6AtDfxGsPNGh3jOGa4hRQGuWzGrr5Ya2QPvNpCn1WDincLxQQI1sAi8khZ/wCYo/I7fFT3xIv6eH0OJBBgj7T2z7xPqIDD4etQ+B4ETdtNGqA9tl203DqUp6B/wxWiWyG9FJd5a1t2AA128xuGUrqgd/JMf9NvStFwfFLds9MAT0lYMGRkEZ+YqJx1yXtOPLcabbdluowZDJ6BpH7rjvUfhrng3sYRxqUdlJh0z1RgR/CO9SNdBbNq0Z94LjzIFYz3LatQA6Yz9BU3l/FppZLriDJllTHfzFJEjO9FtcMhlHAhBqQ7EW52VhkBTjfZrdVTpbZmiSuwZoEnYgMBMY3PbrVVSsm70WPE8ILjhbCqJybodSB+6qNk/L+tTW4V0ZVS5eB6kkkR3yu/XH86rrdmyVCi0QWwsSyuf2TkHPzqz4PlYs51MW+6W8ik91WAx9Kb9UrBext/hyGL3LkrNtgSBrLpIWCuRuBgEscDNRb924F/WKBa6qT5VJaQtwwZEacHB69qHxztafxDcDOcAaZJJwNCkNG5GI3IG9EuI7pqv2rbEEMFkjBEHUquF1Tox5h6YNS4UCdj+I4wuskalBmVCXFIKwQ2hj5SMEECqu1yOyEuINZAkKGLeRg2qFMDUPs5zg5yanXr8zdfh3J0n3WfYCcFUnYd/wA6Nwdz9XJkmCpDhCCzeZyYMlZJx6g4pNNFJpkrg0VFt21KhSP1LScCc2rk+swfl0q08MgdMRIBB39RWcS9bSLVxrcHES0qdldQ6KWEAAkTIAbcTVlatupYlSXUDUYMXE7hvvDGftCD3l48ji6CUbRMNNinrcBAI2Ndiu6zloFoprCjihtTsYErTSKIWppagKBxSpUqQUebcJYIZcHw8a8vo1rMNdIYRB06R3jOIotzmdoPDBlZfMwbWYGlvvo+JK5k/Pej8u4oBC4A1SA3QMrGCCATjJ69RnFDv2XBw4axc1QpJVkJkkAhSFIBMRiAD3FeekvJ1k+zxa+VrZB0kMAFtid5GpdJyCfs1Z3uIuMVyrFR5DFwShjGFYEERj1rLcBwrWrwedSKrT5UFxQFOcAalGZKziZA2qx5vxb2raEltNtgjQVwtwalIBUggHxF6e4uc0q9BZbrpBDhWGY3SVIyFhyCc6iO4IEYxJscbpuyQ8XEIYlCoLJJG0gykggfd9aozz/XeZSiadRQ6QF1CYUYJBI0sQcfQxVo/BqJZXHua0LaV0ujDSJgYMEEdJq4uV0mQ+PoPfvWyum04EmNGdIOSCAc2iCAdSwB2bYvcG5bYalV1M4MB72PDbUcaTAEYzA6QYVx7ZZSHbzZCjW5W2w6rmWwcbbA7GSm00jw7NxhsdVtLaspwVYsASsT1wc1b5vYLj0Wic2TwTdc6QBqPcqdoHVplCO49az3CcU3EG5duqPAJVQvXyHBQjcruT8RtimcRy4Xiii4FsqzXAB1t3ABCiSdQcad9nB61b8OcKVXAGm0n2QB1PSMb9YJ2ioc5SjxHwSdjeBvaU73p8Gei6YUOD6hkjtq9afzDhES3BPvAo/dtWQwHdDDfCRuaBwjC27LII1KREkN4ZVvkB7vwjtUm1xiq2oqS20sVAHwHr/OnGKqvIpN9heTw6i8xlyIM5ClcMB6SCZ7fjC4l/CuLpMaZUelq97ob9x4+Timct41dDKCckkhdOAZEH6R8hUjjbdm5ZYA6WgmSDqJgyD3n881f2VLwLp2d4rlpCFNRbxRGo9L6+ZCOwJEfwjvULix4toOoyR4y/vqIvp81Ab4qasRxgewA06yomAZVh1E9ZAIqDwdtmuOolbik3kXYeISPEUjtqDfJ6UqtcQjfkPwyrfsDBYpDAAwWX7vrIBEYyBnarN+EVrJRDAZfKwAxI8rARHbG0Yqi4HiBavkKCLbfrUHZH95f4WB/wAlW1u6QXHkVJxrbRuFnTjbVqPaSdqmM+F6G48hns/fK6lNzW7bHQFZQJ1KIwQcGd8fCg8c6+JpsA+McnS0KO5uT5f771KbjFDyyY2Ok6lLKYOR0iPod4NWKNZUSPFsqc/4OlY76lUT8ZoWRJV/YOF7Km1wj231sousftAmV76Q+APgZjttUpbod9JIyI0yC2ciQPUD+zUh7Vp8Jfsk/tMZ/wBU0zmNpbNsMQracrBUmVEyO0RJNXyvSeiKrbQRbnZWP0H0nP4UHiuKC4LWxp+8c+o3ETt16VnPHd5lyE1NpQOVB07wWHmWTpBYn3ZAzVfxpUqdJgbCXcxEEtEwew6fEnDc77Ek/Be855teRD+jMRvIVFUnUsCCQD5THWPN1gipPstza54SrewymFJiDgnw27EgEr0Ok98UXMeXKmFJJ6sTAJ9Bq22/vNTfZy2dN0MCfLqGTugLjqY81tNqxaRrFs0xuKrkKZVsiPsk9D2/8U8XKx/Gcz4m3duKPMFdgJ05Aby5Kdo60l9p7imHt5+BH4hv5VvDLSozlC3ZsfFppeqblvMzcuBSpXUsiSSJOFZZUYJ8pH7SnGZevOlBhgVIkTBjBg/ke9bRnF6M2mi1oTUJOIDCVIYHqDIrviVpQrHRSpvi1ylTAyd23w1vT4WgDZgzXGu3AehmUx70QKDw/CN4uhURgNYIBdNQlRtduQDMZU0ZvZm2+Ql8HGUezcBI6wD13pn/AAlTeYu2iFVXD228wyFaRm2xUKZHUdQSDwcGdfIZxPK28RRatcQ4LL5gQQrTBFxlQG3B32xkHNSUEOZuKdU221K6PkwjFXxcUNBnBgnUN6HyrhXQuPE8RGYKoQgPB+3q1eQjp37QYq54bl110Ibi7j22BBXSNuoOtjBH5ilxbdA5JdmX4iw9udlBJEoFTzDoCqxq6aWUEdqsuT8YrjzWm8NTqYuUcL5hBU6R1BBH2gD61P4m07oJKl9XgsNA1FlBwWBh1OkGHBgGQRGT8FdW0oU2kVbbEalLraZ4EMXz4ZUEYYAAxmRVU1tkuvBK5VKM6GMxcXTtpcklQeoVi3+bpNRPaLii0cPbMNcHnYfYtHG/dvyHrXbzNbv2jo0W5OCQ2lWjWAymPDypG0ERtvV3eIhyqfrLtx8ttqdsCew7KNgPQ1p+T48V2Rw3Y60bXD4CjSE06Y3BBBYxkn4dqn2eGu3gCAttehYZj9m2Nh8T2xUO/wAN+j3LYcPee5gaQPeMTpBI8q+X8/hqrduABSx43yphOetGX4zlKLdh2JGDLMFlio2Agfe+UdjWjscGigQiyB90TPxioHOuDD3eGJUNF7IMEFdJOQd4iR8Ok1bgTHr/ADrohjUZMzlO0jJcs4K218qIZ094RlZifyj4mrvmHLk8NyJUhWIgncAnYz2ovKLIFssAJuu904ifEYlZ/g0VLdAQQdiCD8CIojjSsUptmW5dx75BGxP7pjeOojP0qRxnFAXbd8YIIV17hsSO+w+gqRyPhX8S67FYV3toBMnQ2lmYnvEQB3pntEi2wjAbtkCAIgyR2yRWH43GLZryTdEXntnQ+tYIRtWOgfDr9RMftmrW45bhpnFshm7m2sByrdCLbFvlFUT8GvEldJ/w7ZcDcO9wwv0VbnwJFW/sfxsroaCI0mepUYn4qSPlWMt7oteiTe4bQp8iNH2lVVcAbyAIcR2g7YrnDoGVvDa5I3CPcGD3ScjpsRkd5ovCHQrW2ObJKT3UZtt80K/MGqccyAvaLlpgoJi5qACqcqwyGGI2zitppaozi3uy78K4Rm6W9HSzcH+pJ/GszzjmoS4UVA5GGFv9Shg41aZG8bT8quLHGXL4YAObRGLhYJdP7jaSHHq4+dY32oTwb20KVgBiAxyB5oxMZ37kTQ1GuhW35IVnnDeS2pgAyoMmNe494TJJkdevemHnmti1xtRO+4LZ+8Dgj+UVVcJeClHOnysARPmIDFgQCdogbfzoGpiTCKJ7IOp6EiYrOkWm0ajiubk6TrUgCAwQLPyL+lX3s1xja2MhhoaQJnCscCT69ax/KuIQIouKoJvW9XlCjwxq1NgRjAmthY5mj3LnhsrBLTDUun3riXBp1KBIBK/AsRSlGo2Cluhcz5qy37kAEBzuR2XpA9epo3A8zR2hkZep0qLgj1VTqGevrWF5nzUHiOIMN5nuQQzCfOYiQQJEf0qZybmpCklrgXO/hsc4WCQBhiDB3EjEzUVSspM9Kt8fZbS6XFLrpMQVcAPbY+Rhn3ek0Di+XSx6BgWBZSAWmSUc+TecGNqzHs3zzx20EiDokxpClrttcA99R6nbpFWY9pbaG8GVwQQdVvUQZ0yX8JpG8kEDbNHJp2NxVA7ZKXJAKTqU/dZrcHUO6ldW/wB351ZcBx/irMQZOJnHf8/7NVPipxCKUcMWuFYLsUDBNUkCGmCVPm+1NG4e74bqrIEkwNJlG1ECA3TcNkbg5NdmKb8nPKNFxqpU3xDSrpM6I3DcvsXAdIiMEbMp3hg4JBoN3hDauFkZwIRCQciS5XIjEjT/AB123xCltLsFuoDpuIQWKqSIKidQxOkj4d6Dc5iX1LctudTBNUeGjN4Y0MTdjRuWCnrpia5OSao6KaYflvK9F0i7pckEpKgjzsXu7jLBjufsgVO4nl4AlVxuyLKz+0mmCGGcdR67ispdvIBNtChAJIdnW6hhoAIA69TIb1obWGZdLXrviE6Sq6UVMSWAUSy6cgzmVB3NNNV0KnYC7YGvyEqrjUjF586oQWbXJ0aGYQf/AMR2xRRzBVB8K69wZPksi4M7ksulfxigcdwbLb12YC6wEB1MwMx4iu5wCwIM4KietD5pzN+JcWLG27MZ0qB9puwHQfDrtnfG7Kq+iA/EeI5RMAZbSpCCT7oXUwQnOxjHxrR8t5PaVldIOgMFg6oLxrbVOWKgL6CfvVllPi8Rb4ThSQilnuXMS8CGdunXSvQahG9bDkXCC3w1oAASisYjLOAzHy437elPFFuXIWSVKh9y1qvofuJcPzcooP0V6lUGz/iXD20J9FLn/wBwfSj11o52QuN/xLH77H6Wz/Wjcbd02nI3CmP3jhf9RWg8X/jWR63D9FX+tF4syba/edT8rYNw/ii/UUewDW7ekBRsoCj4KI/lThXKcm4+I/OmBF5ePJ0y91v811zNV3tQP1aQrOWcW1VQCSz5G+PsnJOIqx5WP1Fv1RT/AJhq/nQOYnzqRk2lZ1/6lz9Ta/O5UyVxoadOyu5Vyki0XGHLEgSPdWEUYxPlJ/iqEl7weJlftwY2hwSY+cEfxVq7VoIqqNlAUfBRA/Ksp7VGL0DBZUYfvrrOPiAPnXPkxpRNYTtmg5o6+IlwxouIR9rOgak1CYjzP/YqGtvUdTvbfU0ALsoG28Ez1kfWh8Ci3bIMt5ZZY3Ct5hAzsZ+lB5lwd/iFItJaWDOpShYxJhQM9diBXOmbM01vh2KghSfhnb4fCsx7b+zT3bQuBSQnvLEFh0I6mDuB0+BpvI+Dvi2dXEBQPNIQaoO/mkbEH61ItcoN0kteukdCSJPyEY/8d635Tkqoy4xTs86UadhHwgU5bh++/wDnb+Rrcc09j0YTrVI+1DCf3pYyfgQaytzkdyCyrrRTGtJ0z8wDUOLXZaa8AEvN99/87f1qYnFRaIJJLsq5MmAwuN/7aj+KqwrTrj5A+7I/iJGr8lX+E1m0UWEo26ofii/npposW/uAful1/ANH4VCDU7xPjToC05PaW1dlAcyzSQfcBIg6QffKbz0qk4/lmq6zC6hJYmCTbbJnBcAHthqmcNfIDNmfdH1lvx0D+E0w8T06dun0qfIMko4RIcsrLqZdeqGdrogK0kHTbRftTmMxWotcZ41zwyPtF9UESluPsnIOrSPnisbaeD5ZE7ge63oUMg/SrDkHNOI8QW7SWTgLJtgBUXuyQYBP1PetottkcTdazSoEt3T/ACv/AN9KuwyolHhbSrdTQAo0uAoCnI0jTpGG1qY9W+NA4BvDL27wDB3I1kSrsEQMrT1x84n4Q7fD3sMCGwCPN8Sp807ST86el+8UZXtsyszzgN9ojcRERgj5Vx2+6N6JZs/o139WpZbuyash1jyqW7pMAn7EdqC93xibloksfJCxqFsDU0z7rk5WdjoHU1B4rmhFrw3wVIZGfE6DOk+sY9dXyp3G83VLXjwVZlUWtJCkKmCrKPeE6hBGwWIilyCh3tFzdCEsWiBqAII+yFWVAHoAMfAdKqeb87spYK2CBqJ8QgMrBQBM6gDqJwKheJ4Vlr10a7t+VRTnDDb06EnfAHeg+zvJP0rixbaTbtxcuzOVB8ls/vHHw1dqh/Nj+qNf7BckNqyLriLl8qxH3bY/w0+h1fMdqueXj9Rb/wCmn+wVPRTqHxH51E5cYsWydlRSfgoz+Vda+KMHsZwYkMfvXLn+ljb/ACSjkUzlfDMti2GHm0KT+8w1N+JNSGt1SZNFTxv/ANzw49L0/wCVI/v0p7meIUfcts3zuMFE/K29d4lP/U2vRLn4xP8AtovDLLXG7vpn0tgL/u8X6mnewoMBTL5hGPZWP0Un+VFionN2P6Pejfw3A+LKQM/EiqbJofwgHhpG2hI9RoEfhUC45a8oBjVdJ6f4fCLBAHY3SfrNWXEXfDRmMfq1J9PIJj4Yio3L+G0kzkoq2p9QA9363Gz/ANMVN9DolRWf9puFL3LSqpZnJjIEeGpYkljgQ3TtWj01EuWwb6GMpbuEHtra2v5K9ElaoFplDyZjauNZY+6WX0I99T8wW+tK3wvjXbpABNtgNJBtvouLICt1yGMmDkjGdT+eDw+KVxtcQf5rR/7StLir7W76smBdQofjb86kT+yXHyrjcVGezoTbjoBwSXBe0reuWxMdAw+IkA5jbFS73NLyvot3Rfb7vhoYHq2evWQPWoPHWHOhtACtABVhqMZBz3x261dWLL2xqtgXFaGKnStyYH2wALhG3mg/GqjG/AmwF/hb1yDds2bkdFuXFHwI1hT9DS47iXay1s8K66l0+U6lX4BU6H16VZcLzFHMSQw3VgVYfFTS4rigg9fwHxrRqKV2Rb6oxnEp4r8OzmNI03iV0gaSACNHmcmDnB83QVYL7M8GyiLoU+jED4AXF6VZ8PwIBVmHvlhG3vKWBxsTB+VGucntnoR8D/3A1EYN7LcktGUvew6m6qpf1a5yNJiBOfDf4dOoHWqzjuRvb4kcOBqYiQYYCIkmNzgHHpWw4fkiF2dTBVyimD/yyMwCB7wbp29aFb5aovAglNlFxBGhzJ0g9MGN+4qZpx7Ki0+igtezrMQouBVXdoYqD+3HmVp3kDerIexayouOQxUN5QuesTkHrn0p3E8xt2W/XcU15506bSggHIi5fYdtwM+U1o7toeAhQki2cSZ8jZAn+96zjL5F1oqrfszw6rp0SDuSz6j8wRj0o3A8st2FK21CgmTkkk+pOcf1qdqobV6CpHM2xtKlSp2TRF9nLxNoKdlLKPgDAqx4I+QfF/xuNSpVhj+pb7K3md8nxpzhbfoFbSTj4vOfuL2qi4bhFfidLZW2CQvTyjE985NdpVlmNcZGPDi5+m33JL2G8K0JIVFDaJCj7UM2T1JrR/8A064cLwYuD3rruznuVYqo+AAPzY96VKlj7HkNZabI+I/OqpHP6Ef+m4+RLD8jXaVbsxLZ9z8SPoa5NKlTAiXVnirU/dP4lqXLRNlD1Yaj8XYsfxJpUqldgw5WovMk/VN6lB9biClSrTwSM5qgZVU7Pdso3qrXV1D5gR8zTuXZtKx3YFye7OS7H6sfwpUqnyBIioif47+iWh/qvGlSqgKv2vX9SjdVurH8QYEH6D6VX8R5uHtk5IdI+bFP9pNKlXNl+xrj+pd87WLQjoyx6R/4FH4L3B6E/n/80qVbx+5m/qN43hlaNSgxseojOCMgelVHC8QX4gq0EDb6THwn8qVKsMn/AENIfUuuI2Ho6f7gP5mnz/X6UqVdD8mRW8Y/g2gqZxMtkksdRPbcnpULh7HjHzs0K9xYEQYYQxMTq8x2PQUqVcT29nSjP+0HBqXW6clrephgKzpd8PUwHUjfuZ7mdL7I3i1hgYgqTAAAGJwBsPT0pUqJdFIl2Dj4YrrV2lXdHpHNLsZSpU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084" name="AutoShape 12" descr="data:image/jpeg;base64,/9j/4AAQSkZJRgABAQAAAQABAAD/2wCEAAkGBhQSEBUUExQUFBUVGBgXGRcXGBQYFhUVFRgaGRgYFRUXGyceFxkjHRgUIC8gIycpLCwsFx4xNTAqNSYtLCkBCQoKDgwOGg8PGikkHCQsKSwpKSksLCwsLCwpKSkpLCwsKSksKSwpKSkpKSwsLCwsLCksLCwsLCwsLCwpKSwpLP/AABEIAMQBAQMBIgACEQEDEQH/xAAbAAABBQEBAAAAAAAAAAAAAAADAAIEBQYBB//EAEQQAAIBAwIEAwUECAQFAwUAAAECEQADIRIxBAVBURMiYQYycYGRQlKhsRQjYnKCwdHwM5KishVDc9LxJLPhBzRTo8L/xAAZAQADAQEBAAAAAAAAAAAAAAAAAQIDBAX/xAAmEQACAgICAgIBBQEAAAAAAAAAAQIRAyESMUFRIjITYXGBocEz/9oADAMBAAIRAxEAPwC1UUQCkop4FewcAgKeKQFPimIaBXYpwFICmI5FdiuxXYoAbFdinRSigDkUoroFdigDkUqdFKKBjaUV2uxQA0Uop0UooAbFKKdFcigLORSinRXKAsbFKKdSigBkUqdFKKBjCKaRRDXCKQAiKYRRSKaaQASKGRRiKYRQNAopU+KVFDCgURRSCGnAUEHRTgKQFOAqhHIrsV2uxQA2uxXYpFh3FIBAUoprXR3HpUbm3HLatFifQRuTnA9cEemZiKVodAuL5tDaEGps5+yIicdTJA6DfODUHjOMv6GhgGCs2AIUBSZk9TED59pqkTnmli0KpIUMGJIkaiNIXPpE9B3wBfaL9W2oqQ+4ggsSNtQbyzEYBrlllNVA0XHvdtrJuE/JR+MVK5Ldd7DNuyM2N5BXY7SC2iO0eprN8b7SBtP6y2RE+7HU97hyYNaT2W4wtbuTBEpEA767eNz6bVzzyM2jFEW37Vj7Voj4SPw81SrPtLZbqV+ImPyP4VULxsKCyLB7GOg7j+lTbV+yM6Dq7acr6wCQRE/WqWWQOKLtuIUKrEwGB+AIMMCfQ9eog0RSCJEEdxkVStzVXtKq27kW3wYPS2q5z66vmN6FyziPEvBEJRjMSBk9FaDBBxmMb1vDO6+RjLHvRoIpRQE45IEsFJAMMCIkA56bEdaPbcNsVPwIP5Gt1ki/JDhJeBVyKf1jrvHpXIqk7IqhsUop0VyKYDYpRTopRQAyK4RTyK4RQMGRQyKKRTSKBgiKGwoxFMYUgBRSp8UqAsnFKGUipbChPbqUxtA1WneHRFtU7QaqyaBFKDxF7Qs79htJ7T0qZorNe1jPoYLAVV8xzqIYwQo2G4z+USU5UrGlsiDnQul9VwgKNULgFTgBRuT1zJhhtS4C2t67scKxCkk41WwCc7+9/e+LvcWQMAbL2HTpqOB6RV5yPiBLAx7pYDUVJjRBGjc+ZznEE1xubbN3FIt+I4eLo0YCkfgR1+VWntXwvkfsVZusBgtpiY2kzcJ+FZuyjN5gGKSQWW5OmN/tTjerz2n4yAnvkDBgEzNqzOrBnc71g2+RokqPPLtxwzhQ2qRMgkgiQQZGDDf6a4nDXypHQxubY69pqweyB7p8vbqJ7j+Z3piuB0HxgVTChrcNdOjaAAG89nOSSR5ux6+la/8ATlTh7ptIVLHSiwslvDcj3SQcouZrOI47D6CrLh3Ja1bGD522GCRAxttbb6ik96CvIIXtGlTpGkZb3Q2mSfkWAHr86NZ4lJhjqBPQE7dTAMj+VUvML6qfKRqOoTJLGFMZOTkEf0qMebkMjaycQBp2wMySCZ9e3WKGEf1NnZ5sqowiCxYjb3WCDODny7GDjMU7lN62vEWmFxSxJwI3MgA4wfSsOnEyjNrMBhnw/vTH2uvatNyg/wDqrADTIAYQ0liCuwkASBIPaaljL32h5bb8aS0MQR6nTcdRsewH0qJ/wFo1LcIHckkD47xUf2i443LzlVDBArE5wLjuwkldInWvWo/K+MIfSNaNJB0MpIIMMCEeRBGaW60PRrOVcC9u4uphcEBWAMgC4yodsZDqfjbHaKj+PcQkTIBIhoOAxC5xHT60blHN9V1lN3WVZJkKXEXrf7Ovb71WF+4ly3BgGNJysdjBB1L8KqOXiyZY7RE4Tjw5KkFWBgjcExOD1wRvH4GpUVn+Y2jbiBAdAoLupyCQraxgqQfeaNquOBu+UKdwFPyZQR9NvpXoY8ikcso0SKVdrlakHDTafTTQAw000SmGgoYwobUUihkUAM00qdSpAWKvXSKEq08VNFBFNFmgpRaQDgay3t6hWzrUTq8hExuDk/SflPStPFC4vhFuoyOJVhkfkQehHelJWhp0zxZeBwNTTGPKN9+rHpNTLPDAFT55XIzbwYA7egFaDnPsXdtEtbBuJ3A8wH7Sj8xj4bVn1Ug1xNNdnQmvBYcqt+Gx0aocQwYW2VhM7Ajzb5jEmrHjuIa47Q4ADAQQxB8G8GU4PXQo2OKquXuzXFVQSxIAHXufwB+tctXsb1F7HxQ7ieX3zGh7eE0DLAxqL5LLBOYz0ijcHydrkhwEaJBEFWAUlj5SdiFGPvjtROG1ETjT944Hy7n0FTOEV3fTZBZ/dxkkmCRpnHuqc9OoobCija0Q5VSDpkzsIUTqzHliDPp0zE7ibb8LxC+IJ0BG6eZSoJyMZB+U1p7iWODA8RbV/iRkKFU2rLd3P23noD/WoPGc6uG0LxuNlmS6AFZS+WRtD4EriBj9WaV70OtGN5hwIN5mDSsypH2h0bO1NtcEgiFmO7N+GmtS3Cjil1IAdO5FoW4HWdICu0zAAmAc4zUcVyi6gDFZQ7MBKn5j+dVsnRHt8MsRpSMY1XQMbY1b1a8mYW38TbQGfDuRgajhjudIzVUretH1kWz+2QP4QdR+sKP4qTKD3OAV5LFwxVQ2kgDyKFGNPoOtO4Hl/hXRdS4SwmQ6kzqmZYMTJkmYqOtw96KvEHuKa0Kky15IpTiblxmWbhLiCSAFDNEMBHm8MetUPH8XescQ7qjqjMWUP4ijOdwQJOe4qy4TisO2Ngg+JIY/7bf1oaOF90snfSSAfivun5ipu22Oq6C8l5+169bFwTtvkwC58pAGAMaY+eYrWcDbUXZtmUKAkD3QWIIjsTpMj+e+LVQGDgAMuQ6Rbf1BEFDIJzAIrT+zfObbk20S9qJLsWCFRsBJBBAAgDEk/Ex0Yn8kjGcdWX1Ku1yu45jlcIpxppoAbTTTjTSKBjDTTTzTDQMZFKu0qAJq125cCjUxAA/nt8zXFFZ32l5mvmtySQIOmfKestspifUAdJkZt0iixPtBIm3bJWJ1MQojvGTQ7XOOIbURbUBTGSQRCqxnyn738qyd32mfTEqJYaYgaQpkCFBHVe+3rRr3tLuMZbUZkQ4ABiBlcDePgK5nlNeBpeWc6uXWcGAVQuOxKZI90HIxM4mpDe09pXZWMFWKmQN1Mdx27VS+znGzdPlGbdzIM/ZnqB6U/mNxHdwmkElvMfdnJLGD8+nrBrL8krNOCo0Frn9ps6x+I/lFVfM7tu+SP0eSQfO/lIP7JSS3fJ6bVBs8z4dIOp2+8qhem51k6c4/+eoOP9ozdAVbQW2plVXVjESXK+Zj3/sv8kmLgkdXlBsAPadFvZKaochlGSQZAiewM7bYFwvJZz4Wog5kKizO5EEA9Qh36Cg3uZMw0lHj4npsDK98+pz8J3B89AVUfWgE/ZEHVjYAacehnNZlhrns89xyrB0AXVr1WwgXIADTAJg+WJx2oyhuH4bweGAss0l7hzduqf2o/VgxGB9mOk0axeuaFFllujV0YeUAysq/yntj41Iv82ugMl5EXV5ZKWyZORlSROSR2OYzU37HRnuA9m2vxFy2AozksfNmQAPX61bv7KBbbWhdnxQFGpc+IpDI0g4Agg491zmg834uERrNso0iDbciVjLHxRIHWQT6g5olnmlzBZskafEhSQs5AUQAT1ImYGDEVqnDjshqVlpY4W3w1oLIUDqcEnv8agnmRANuxbPmYklttTxAAPujeNUCWNTOH5fYnVevFmO+tbtvf1bP0IHpVo3C27ilUNoqfsoyD6ARB9d5rTmpKrojjx2Ynj+Q6nYOdJOk4AKjV9kxEHDROMRIrjewzwCtwMMkYIMTEsrARMCtvY4HSx1+e5oWVgxpRnCu+PeOqCBiR60O+2ks5hjjUDjUPdhT9lgdMRjzZFZ0m7Q+tHnHMPZy/bySoGwgiT/CQSdx1/Oh/oiqPM+eygR6+fI/DFWXH81V+IGpgyABi0lttQVVAkhQxEAb6Z65jcVzJTcOkGCe0SBgEK3Xr9MU2kgTbOcNZDLAtuQrE+8eoDSSqDuO2I7AmRwdi011VdDBMGHafrG/952p3Dc5Cqy5Ys0k5JjSFhh0MqD1wR8K5wvG2xcUkNOpTkN94Z2rNv0Uk2WHG8m4e0fDuF1bzDUrLBCsVlQ8xMAxGJiancm/R7Kabb7mSzAyx6SQIwMYxXPaEW5TxIHY4yPBsH+f51XW+T2n9xgT+zBP0GacMjW0DV6NMvEKSIYGSAIIOTgT2k4+MCnT+G/p8aquE9nYZV1NJI97UMNKlYPWDPyFF5oSWW6CVF1bbA5gu6yZIwPs+ldEM7umYyx60WFcqn4PnTE+YSpYoDgNqX0GCCJI22O9WyXAwwQfgfwPY+ldSkmZNUI0008001QgZFNIohFDagYyKVdmu0gJS3ayHtZxHhpdBVSMMpPR2J0kCQe+c9cZNasVS+0/ITfVWSNaTAOJB3gnZsb/ACqJx1ouL3s80Fl2bCSAcHSTid8nfap1/hGdyRb1Fid1XbYbnt9K69hg2kqdQxBGQfUHapKcV4fltgFyIJGAO8kbD03P4Vw1R0kq9xxVf1pi4o0arelJH3fJkjA3z8BQg9y62ZGowBEt6b+VOu9O4bl2NbsCQYjOo4mLaAH61cpwq7kOgwQF8UgEdWOjzH4GMYneoc96KUSu4fhrYcrhrgMEu4CjAgm6dvkv0masOI4ZkFs3bawzEWwAh1uVjSXGotIxGoCZO9O4XgbbJmNRUuZXVqVJDjSeqlS2Oh9KJw/HeGq+FcUHMlfFQNLFlkBGVgAQBqBwoqbGV/BcApIe4wKSYXUEyRIIY/wn5VMv8BbCl4e4wBJOu2wYEGQdDypG+B0GKaLKujI2AZUkAkqrglXUFQAU8+SBvVpYW3bZVeDb1ElTacMWUtAHkIg6hOliDoEb009kuym4Pk15hrtgmSfd3GY79PUdasuG5ndtMq8QroY8rGVaNiexqRyi2qubTh9OoqP8RGDATbMCCNduBB3KV3nq23ssFN8soDhXS4YWRqMskr5ZzMYzVpJrYm3Y1bITzNcDBj7zoGB7A5WI9f6RK02SpYeH8VVlGf8AMsfPYVTcq5m9gAsCbZxqGqAexbocd5jvV5ciA6qtxCVkbXJJAOkpBLEdZ7YNZtUWRbXEMtwItw6cAPbcBIP2iJJAGx8s4+t3xHFiyo0Pbdzvec2gRPRASpAj7U5qLdKm2EAdGEGDbLFjtLs3m0jOR9DUdODZm0i4iZ94NcUH4+m29S6GOF10fXoWNDGbdxl2ZSTKMRPmGPXaa7zO9eZGDfpCdFDEQFO+pyJDkgRtAGMyQG77McWDrTw70djZJ77Npk/OanDlnFBYuIpGNtX/APTkT+FOPeiZdHk967BKrgHVHyBIgfIj+tRjxGsmXbacKoEKOkt6VP4vlxS82qVKsQBsQVO5nbIn50xODQbKD+8X/IQK1ZCQDguMgmGfb7qHH+bBwfpVtZJXiFUs06rZhkAkNoYbN1BkehoNvhl+5b//AGfyep/AcMGvKSBMqAdV0kRCr77EQMY6AVLHWzTc9LnKhSLfvSYiLdpeg7o1Z/iuPFtgLiJJAOnVbBKnMw5BzSv3RddrmpwXDiVKj9W9w3AsFT1gz6ConFcoFwEG6+dOWVWI0AhRIIMDU2IpJKg3ZqvZ/nOq4NLXbahlwS2nLgBYJZWxIx+FaPl19TbS3AOm0jwTsotICCsQ6kzietee8psfo6MBoaSh1DUrSuvT5SvmJZl+1gDrU7nvH3EuOyawoRkB8MMjKBCjUFJUklpgrAXpM0nC3ofLWyZzPlwBLW/CXTDYaMqQRNsrnIjA3PbNSORcXMmR5myvVZ2x2B/OqG9zJ/D4cKwOpbrlQRcC6f1kNJLSFWMkRn5W/AWke0GBi4dJUAQYLEQPvJ5ZPwI+PRjbi9mMqfRojTaIwphruMBhpjU801hTAHSpRSpAHFOJgenrtHrXAKxHtV7TF28CycbM3Qn/ALew679qmUlFWyoxtgvajn/jXNFoDAjXHmg9zuBtC/PfZcL7P+HZV2OWKsLSqWZrZYJ4lwg+RZIAGSewEkD5Nwdu2ZuLrciVUkAZxrukkQBmADJI+YveE4c2mLWfHUky7g29TgEeVSLmlVGYUBokk6q8+UuezqSrRXrw13yvZWSRLKvvMCSdUz5x9iOmnbJo/FLcV8KyyJDNY1IQcwxVddtwZBEtnbBBqw4ezeVwgjUpNxQTbyHMN5hiNQggenarNeaXTJWyjDAJllIIwQwQYK5+Q+FSo+0Nv0Zzhbt0A+QFy6sulmidQRmXJkiUOlv2tqsOK4NX8yi2T7ukgRrUwUW4CoA20hiJBEHpQQzeNduizoZHFy4wdmOkgr5NceVklhAyFB2FTUuvbI1CVK6GIssFKj3GgSjAA/syMUnHZVlZ/wAOdctba0pOggypBbK+8WK5AHX3j3qfb4ZpAc3V0j3AU86bKZYAEqTBgZBG1TLvL2e21peItHuhTTp2I0ksxVZ0kEeX1FCsJcuql0MSRgJCZuHBtrp80YMsT27E06iTsg6F8TSruFuDSSyodLIdaadGDswxsYjtVxY4kMup1Xch1JC6ruJLKxXUCII82x93AqM3Jy9nWr3GKy1sGNKFMqpAXB8uk7daarWlFtgxC8REqbjAz7ykEZVVMqekHrVOD7Fy8ELlN9bJu2rg12mlWWDkKNSmN5KfOV7xQORc3RLpRSTb1EKWADRuA3Y9R8+9QeHW6XYm34ZL6VUdLiSQgLdcOuonJM1MbkYKXGQMSAzmTCoFObdtRiZBycnG3Wb8FP2axXvayVbUrAENqhgB9k6lYEDptv0M1A5xc8stBdYhbispIJyBdW4yRudhsai+znO58jnI6/k3zxPqfWpVstreUNwg5dfULjPrOB0gbCKVJfuFsHySzr1FrLSOgvQCD1XyDbb3uoqwvcUtuBq4m0zYUatYZtoGlnJz6VQcy54yX4spB0AkamtkEYOlgNJG2Okk1L4fmbOxIRHu6dPiPotaQek6oJIxIExNPSJ22B4/k68RLXeIti794qyhiIAD61Ukx1jt2rKcfya7ZYhwCB9pSGUjoZWvQOH5PfuCLl3Qv3bRVlI/eDGPmKXFch8MhLPDm5cb/mXAWRB1YsfKD6R9acehs8zWpFq6VViNyNK/FwRPyGtv4RWsvezKnifAuPolcXIRZfSDBzGk7iTMCNzVZwfsi922SXCFGICsrnWIB1BlBxjTt9k0MEUiOYG/4bdKMLpqTxHs5fglNLgDVqVt1G7KGA1L6jFQjw7Kuow2JlWU4O2ATFAEnhr51qPunUf4PMP9WgfOuvdBYtkN95WZWgbZUiadwHKrz29aWnbWMY2ScGfUz+HarC17JcQy5t6T6lR9c0JWO6KpjJkw5iJPleIgxdSDkTvIyelT+Tc4s2HUOLzaNQUjw296QDBg4BZY9SatuE9hGAl7qhugALL8zIJ+VSuTeyAs3TcuOLrD3IXSFP3oPXt237RrHHKzNyRcKZAMETmGEMJ6MJMH0phWpWmmOldhzsimmNR2SmtbqrFRHiu0TTSosdGa9sPaHwU8K2ZuOIP7KkbehM/T41meXcFoTxWgwwiTHiP90egkf3sHl/Cm87XLhgRqZjsidz6/33q8tlwys3Dt5WthAQRoVGDRG2piJYnOAJxXn5MnN/odMY8US+Vct8S4LjE25kKIVl1pgq4I95c4PeRG9Xt3hbYUi5atpggXFUaJgwS0a7Zkg+bH7Rqss8fqN4MhTXFwSQNLrAZ5JwJ0sf4t6teE52umWIJWNRXIzGYHScHsZ33p43FaFJPsHxnBqipdUFYjVDMfI4AYrJIEEgyKJxHD+GTDMwZTrkK2lPdD4AnqCOoB7VFt3U8NhbW7HmDAW2NtgZHmVtMHTGV0me+1E4LmJRAGQ6x5GZmRVBQAKGY4UkEEdDJqnxb/ANFskvw9xQWXRcx7oDrqHYDUynBMCOp70PlnEuLelVFzw/LIZRKkShGuNQKnrHu5FGsm4nk0osn9WCxYAblSyr8Sv0nFRCjW73vIpuiCVDFUaSykhj1i5GRsTR1tfyHemKdQ0MjqLbyvVoUEtbRlJyCy+6ZgEbigWGRXuK+kg+cF2e2y6jDgOVENOjdSDPzM7h+WMygtcZYMoNKqV+6WEEzOYmc5zNRuYsoC3HZgwuaGRnYgBwfEVAPdGnzgiMDeplBopSRzh+aAFrdq4SzKWVQ2li4GxILIwfuDuNlmqflnAHiihMqUJJG0ox1AwcgBteP2xQeB9n7vircuQra2CoszBlSwO8TETMgfTQ8R5GVwNLhmtXWHujxI0t6AtDfxGsPNGh3jOGa4hRQGuWzGrr5Ya2QPvNpCn1WDincLxQQI1sAi8khZ/wCYo/I7fFT3xIv6eH0OJBBgj7T2z7xPqIDD4etQ+B4ETdtNGqA9tl203DqUp6B/wxWiWyG9FJd5a1t2AA128xuGUrqgd/JMf9NvStFwfFLds9MAT0lYMGRkEZ+YqJx1yXtOPLcabbdluowZDJ6BpH7rjvUfhrng3sYRxqUdlJh0z1RgR/CO9SNdBbNq0Z94LjzIFYz3LatQA6Yz9BU3l/FppZLriDJllTHfzFJEjO9FtcMhlHAhBqQ7EW52VhkBTjfZrdVTpbZmiSuwZoEnYgMBMY3PbrVVSsm70WPE8ILjhbCqJybodSB+6qNk/L+tTW4V0ZVS5eB6kkkR3yu/XH86rrdmyVCi0QWwsSyuf2TkHPzqz4PlYs51MW+6W8ik91WAx9Kb9UrBext/hyGL3LkrNtgSBrLpIWCuRuBgEscDNRb924F/WKBa6qT5VJaQtwwZEacHB69qHxztafxDcDOcAaZJJwNCkNG5GI3IG9EuI7pqv2rbEEMFkjBEHUquF1Tox5h6YNS4UCdj+I4wuskalBmVCXFIKwQ2hj5SMEECqu1yOyEuINZAkKGLeRg2qFMDUPs5zg5yanXr8zdfh3J0n3WfYCcFUnYd/wA6Nwdz9XJkmCpDhCCzeZyYMlZJx6g4pNNFJpkrg0VFt21KhSP1LScCc2rk+swfl0q08MgdMRIBB39RWcS9bSLVxrcHES0qdldQ6KWEAAkTIAbcTVlatupYlSXUDUYMXE7hvvDGftCD3l48ji6CUbRMNNinrcBAI2Ndiu6zloFoprCjihtTsYErTSKIWppagKBxSpUqQUebcJYIZcHw8a8vo1rMNdIYRB06R3jOIotzmdoPDBlZfMwbWYGlvvo+JK5k/Pej8u4oBC4A1SA3QMrGCCATjJ69RnFDv2XBw4axc1QpJVkJkkAhSFIBMRiAD3FeekvJ1k+zxa+VrZB0kMAFtid5GpdJyCfs1Z3uIuMVyrFR5DFwShjGFYEERj1rLcBwrWrwedSKrT5UFxQFOcAalGZKziZA2qx5vxb2raEltNtgjQVwtwalIBUggHxF6e4uc0q9BZbrpBDhWGY3SVIyFhyCc6iO4IEYxJscbpuyQ8XEIYlCoLJJG0gykggfd9aozz/XeZSiadRQ6QF1CYUYJBI0sQcfQxVo/BqJZXHua0LaV0ujDSJgYMEEdJq4uV0mQ+PoPfvWyum04EmNGdIOSCAc2iCAdSwB2bYvcG5bYalV1M4MB72PDbUcaTAEYzA6QYVx7ZZSHbzZCjW5W2w6rmWwcbbA7GSm00jw7NxhsdVtLaspwVYsASsT1wc1b5vYLj0Wic2TwTdc6QBqPcqdoHVplCO49az3CcU3EG5duqPAJVQvXyHBQjcruT8RtimcRy4Xiii4FsqzXAB1t3ABCiSdQcad9nB61b8OcKVXAGm0n2QB1PSMb9YJ2ioc5SjxHwSdjeBvaU73p8Gei6YUOD6hkjtq9afzDhES3BPvAo/dtWQwHdDDfCRuaBwjC27LII1KREkN4ZVvkB7vwjtUm1xiq2oqS20sVAHwHr/OnGKqvIpN9heTw6i8xlyIM5ClcMB6SCZ7fjC4l/CuLpMaZUelq97ob9x4+Timct41dDKCckkhdOAZEH6R8hUjjbdm5ZYA6WgmSDqJgyD3n881f2VLwLp2d4rlpCFNRbxRGo9L6+ZCOwJEfwjvULix4toOoyR4y/vqIvp81Ab4qasRxgewA06yomAZVh1E9ZAIqDwdtmuOolbik3kXYeISPEUjtqDfJ6UqtcQjfkPwyrfsDBYpDAAwWX7vrIBEYyBnarN+EVrJRDAZfKwAxI8rARHbG0Yqi4HiBavkKCLbfrUHZH95f4WB/wAlW1u6QXHkVJxrbRuFnTjbVqPaSdqmM+F6G48hns/fK6lNzW7bHQFZQJ1KIwQcGd8fCg8c6+JpsA+McnS0KO5uT5f771KbjFDyyY2Ok6lLKYOR0iPod4NWKNZUSPFsqc/4OlY76lUT8ZoWRJV/YOF7Km1wj231sousftAmV76Q+APgZjttUpbod9JIyI0yC2ciQPUD+zUh7Vp8Jfsk/tMZ/wBU0zmNpbNsMQracrBUmVEyO0RJNXyvSeiKrbQRbnZWP0H0nP4UHiuKC4LWxp+8c+o3ETt16VnPHd5lyE1NpQOVB07wWHmWTpBYn3ZAzVfxpUqdJgbCXcxEEtEwew6fEnDc77Ek/Be855teRD+jMRvIVFUnUsCCQD5THWPN1gipPstza54SrewymFJiDgnw27EgEr0Ok98UXMeXKmFJJ6sTAJ9Bq22/vNTfZy2dN0MCfLqGTugLjqY81tNqxaRrFs0xuKrkKZVsiPsk9D2/8U8XKx/Gcz4m3duKPMFdgJ05Aby5Kdo60l9p7imHt5+BH4hv5VvDLSozlC3ZsfFppeqblvMzcuBSpXUsiSSJOFZZUYJ8pH7SnGZevOlBhgVIkTBjBg/ke9bRnF6M2mi1oTUJOIDCVIYHqDIrviVpQrHRSpvi1ylTAyd23w1vT4WgDZgzXGu3AehmUx70QKDw/CN4uhURgNYIBdNQlRtduQDMZU0ZvZm2+Ql8HGUezcBI6wD13pn/AAlTeYu2iFVXD228wyFaRm2xUKZHUdQSDwcGdfIZxPK28RRatcQ4LL5gQQrTBFxlQG3B32xkHNSUEOZuKdU221K6PkwjFXxcUNBnBgnUN6HyrhXQuPE8RGYKoQgPB+3q1eQjp37QYq54bl110Ibi7j22BBXSNuoOtjBH5ilxbdA5JdmX4iw9udlBJEoFTzDoCqxq6aWUEdqsuT8YrjzWm8NTqYuUcL5hBU6R1BBH2gD61P4m07oJKl9XgsNA1FlBwWBh1OkGHBgGQRGT8FdW0oU2kVbbEalLraZ4EMXz4ZUEYYAAxmRVU1tkuvBK5VKM6GMxcXTtpcklQeoVi3+bpNRPaLii0cPbMNcHnYfYtHG/dvyHrXbzNbv2jo0W5OCQ2lWjWAymPDypG0ERtvV3eIhyqfrLtx8ttqdsCew7KNgPQ1p+T48V2Rw3Y60bXD4CjSE06Y3BBBYxkn4dqn2eGu3gCAttehYZj9m2Nh8T2xUO/wAN+j3LYcPee5gaQPeMTpBI8q+X8/hqrduABSx43yphOetGX4zlKLdh2JGDLMFlio2Agfe+UdjWjscGigQiyB90TPxioHOuDD3eGJUNF7IMEFdJOQd4iR8Ok1bgTHr/ADrohjUZMzlO0jJcs4K218qIZ094RlZifyj4mrvmHLk8NyJUhWIgncAnYz2ovKLIFssAJuu904ifEYlZ/g0VLdAQQdiCD8CIojjSsUptmW5dx75BGxP7pjeOojP0qRxnFAXbd8YIIV17hsSO+w+gqRyPhX8S67FYV3toBMnQ2lmYnvEQB3pntEi2wjAbtkCAIgyR2yRWH43GLZryTdEXntnQ+tYIRtWOgfDr9RMftmrW45bhpnFshm7m2sByrdCLbFvlFUT8GvEldJ/w7ZcDcO9wwv0VbnwJFW/sfxsroaCI0mepUYn4qSPlWMt7oteiTe4bQp8iNH2lVVcAbyAIcR2g7YrnDoGVvDa5I3CPcGD3ScjpsRkd5ovCHQrW2ObJKT3UZtt80K/MGqccyAvaLlpgoJi5qACqcqwyGGI2zitppaozi3uy78K4Rm6W9HSzcH+pJ/GszzjmoS4UVA5GGFv9Shg41aZG8bT8quLHGXL4YAObRGLhYJdP7jaSHHq4+dY32oTwb20KVgBiAxyB5oxMZ37kTQ1GuhW35IVnnDeS2pgAyoMmNe494TJJkdevemHnmti1xtRO+4LZ+8Dgj+UVVcJeClHOnysARPmIDFgQCdogbfzoGpiTCKJ7IOp6EiYrOkWm0ajiubk6TrUgCAwQLPyL+lX3s1xja2MhhoaQJnCscCT69ax/KuIQIouKoJvW9XlCjwxq1NgRjAmthY5mj3LnhsrBLTDUun3riXBp1KBIBK/AsRSlGo2Cluhcz5qy37kAEBzuR2XpA9epo3A8zR2hkZep0qLgj1VTqGevrWF5nzUHiOIMN5nuQQzCfOYiQQJEf0qZybmpCklrgXO/hsc4WCQBhiDB3EjEzUVSspM9Kt8fZbS6XFLrpMQVcAPbY+Rhn3ek0Di+XSx6BgWBZSAWmSUc+TecGNqzHs3zzx20EiDokxpClrttcA99R6nbpFWY9pbaG8GVwQQdVvUQZ0yX8JpG8kEDbNHJp2NxVA7ZKXJAKTqU/dZrcHUO6ldW/wB351ZcBx/irMQZOJnHf8/7NVPipxCKUcMWuFYLsUDBNUkCGmCVPm+1NG4e74bqrIEkwNJlG1ECA3TcNkbg5NdmKb8nPKNFxqpU3xDSrpM6I3DcvsXAdIiMEbMp3hg4JBoN3hDauFkZwIRCQciS5XIjEjT/AB123xCltLsFuoDpuIQWKqSIKidQxOkj4d6Dc5iX1LctudTBNUeGjN4Y0MTdjRuWCnrpia5OSao6KaYflvK9F0i7pckEpKgjzsXu7jLBjufsgVO4nl4AlVxuyLKz+0mmCGGcdR67ispdvIBNtChAJIdnW6hhoAIA69TIb1obWGZdLXrviE6Sq6UVMSWAUSy6cgzmVB3NNNV0KnYC7YGvyEqrjUjF586oQWbXJ0aGYQf/AMR2xRRzBVB8K69wZPksi4M7ksulfxigcdwbLb12YC6wEB1MwMx4iu5wCwIM4KietD5pzN+JcWLG27MZ0qB9puwHQfDrtnfG7Kq+iA/EeI5RMAZbSpCCT7oXUwQnOxjHxrR8t5PaVldIOgMFg6oLxrbVOWKgL6CfvVllPi8Rb4ThSQilnuXMS8CGdunXSvQahG9bDkXCC3w1oAASisYjLOAzHy437elPFFuXIWSVKh9y1qvofuJcPzcooP0V6lUGz/iXD20J9FLn/wBwfSj11o52QuN/xLH77H6Wz/Wjcbd02nI3CmP3jhf9RWg8X/jWR63D9FX+tF4syba/edT8rYNw/ii/UUewDW7ekBRsoCj4KI/lThXKcm4+I/OmBF5ePJ0y91v811zNV3tQP1aQrOWcW1VQCSz5G+PsnJOIqx5WP1Fv1RT/AJhq/nQOYnzqRk2lZ1/6lz9Ta/O5UyVxoadOyu5Vyki0XGHLEgSPdWEUYxPlJ/iqEl7weJlftwY2hwSY+cEfxVq7VoIqqNlAUfBRA/Ksp7VGL0DBZUYfvrrOPiAPnXPkxpRNYTtmg5o6+IlwxouIR9rOgak1CYjzP/YqGtvUdTvbfU0ALsoG28Ez1kfWh8Ci3bIMt5ZZY3Ct5hAzsZ+lB5lwd/iFItJaWDOpShYxJhQM9diBXOmbM01vh2KghSfhnb4fCsx7b+zT3bQuBSQnvLEFh0I6mDuB0+BpvI+Dvi2dXEBQPNIQaoO/mkbEH61ItcoN0kteukdCSJPyEY/8d635Tkqoy4xTs86UadhHwgU5bh++/wDnb+Rrcc09j0YTrVI+1DCf3pYyfgQaytzkdyCyrrRTGtJ0z8wDUOLXZaa8AEvN99/87f1qYnFRaIJJLsq5MmAwuN/7aj+KqwrTrj5A+7I/iJGr8lX+E1m0UWEo26ofii/npposW/uAful1/ANH4VCDU7xPjToC05PaW1dlAcyzSQfcBIg6QffKbz0qk4/lmq6zC6hJYmCTbbJnBcAHthqmcNfIDNmfdH1lvx0D+E0w8T06dun0qfIMko4RIcsrLqZdeqGdrogK0kHTbRftTmMxWotcZ41zwyPtF9UESluPsnIOrSPnisbaeD5ZE7ge63oUMg/SrDkHNOI8QW7SWTgLJtgBUXuyQYBP1PetottkcTdazSoEt3T/ACv/AN9KuwyolHhbSrdTQAo0uAoCnI0jTpGG1qY9W+NA4BvDL27wDB3I1kSrsEQMrT1x84n4Q7fD3sMCGwCPN8Sp807ST86el+8UZXtsyszzgN9ojcRERgj5Vx2+6N6JZs/o139WpZbuyash1jyqW7pMAn7EdqC93xibloksfJCxqFsDU0z7rk5WdjoHU1B4rmhFrw3wVIZGfE6DOk+sY9dXyp3G83VLXjwVZlUWtJCkKmCrKPeE6hBGwWIilyCh3tFzdCEsWiBqAII+yFWVAHoAMfAdKqeb87spYK2CBqJ8QgMrBQBM6gDqJwKheJ4Vlr10a7t+VRTnDDb06EnfAHeg+zvJP0rixbaTbtxcuzOVB8ls/vHHw1dqh/Nj+qNf7BckNqyLriLl8qxH3bY/w0+h1fMdqueXj9Rb/wCmn+wVPRTqHxH51E5cYsWydlRSfgoz+Vda+KMHsZwYkMfvXLn+ljb/ACSjkUzlfDMti2GHm0KT+8w1N+JNSGt1SZNFTxv/ANzw49L0/wCVI/v0p7meIUfcts3zuMFE/K29d4lP/U2vRLn4xP8AtovDLLXG7vpn0tgL/u8X6mnewoMBTL5hGPZWP0Un+VFionN2P6Pejfw3A+LKQM/EiqbJofwgHhpG2hI9RoEfhUC45a8oBjVdJ6f4fCLBAHY3SfrNWXEXfDRmMfq1J9PIJj4Yio3L+G0kzkoq2p9QA9363Gz/ANMVN9DolRWf9puFL3LSqpZnJjIEeGpYkljgQ3TtWj01EuWwb6GMpbuEHtra2v5K9ElaoFplDyZjauNZY+6WX0I99T8wW+tK3wvjXbpABNtgNJBtvouLICt1yGMmDkjGdT+eDw+KVxtcQf5rR/7StLir7W76smBdQofjb86kT+yXHyrjcVGezoTbjoBwSXBe0reuWxMdAw+IkA5jbFS73NLyvot3Rfb7vhoYHq2evWQPWoPHWHOhtACtABVhqMZBz3x261dWLL2xqtgXFaGKnStyYH2wALhG3mg/GqjG/AmwF/hb1yDds2bkdFuXFHwI1hT9DS47iXay1s8K66l0+U6lX4BU6H16VZcLzFHMSQw3VgVYfFTS4rigg9fwHxrRqKV2Rb6oxnEp4r8OzmNI03iV0gaSACNHmcmDnB83QVYL7M8GyiLoU+jED4AXF6VZ8PwIBVmHvlhG3vKWBxsTB+VGucntnoR8D/3A1EYN7LcktGUvew6m6qpf1a5yNJiBOfDf4dOoHWqzjuRvb4kcOBqYiQYYCIkmNzgHHpWw4fkiF2dTBVyimD/yyMwCB7wbp29aFb5aovAglNlFxBGhzJ0g9MGN+4qZpx7Ki0+igtezrMQouBVXdoYqD+3HmVp3kDerIexayouOQxUN5QuesTkHrn0p3E8xt2W/XcU15506bSggHIi5fYdtwM+U1o7toeAhQki2cSZ8jZAn+96zjL5F1oqrfszw6rp0SDuSz6j8wRj0o3A8st2FK21CgmTkkk+pOcf1qdqobV6CpHM2xtKlSp2TRF9nLxNoKdlLKPgDAqx4I+QfF/xuNSpVhj+pb7K3md8nxpzhbfoFbSTj4vOfuL2qi4bhFfidLZW2CQvTyjE985NdpVlmNcZGPDi5+m33JL2G8K0JIVFDaJCj7UM2T1JrR/8A064cLwYuD3rruznuVYqo+AAPzY96VKlj7HkNZabI+I/OqpHP6Ef+m4+RLD8jXaVbsxLZ9z8SPoa5NKlTAiXVnirU/dP4lqXLRNlD1Yaj8XYsfxJpUqldgw5WovMk/VN6lB9biClSrTwSM5qgZVU7Pdso3qrXV1D5gR8zTuXZtKx3YFye7OS7H6sfwpUqnyBIioif47+iWh/qvGlSqgKv2vX9SjdVurH8QYEH6D6VX8R5uHtk5IdI+bFP9pNKlXNl+xrj+pd87WLQjoyx6R/4FH4L3B6E/n/80qVbx+5m/qN43hlaNSgxseojOCMgelVHC8QX4gq0EDb6THwn8qVKsMn/AENIfUuuI2Ho6f7gP5mnz/X6UqVdD8mRW8Y/g2gqZxMtkksdRPbcnpULh7HjHzs0K9xYEQYYQxMTq8x2PQUqVcT29nSjP+0HBqXW6clrephgKzpd8PUwHUjfuZ7mdL7I3i1hgYgqTAAAGJwBsPT0pUqJdFIl2Dj4YrrV2lXdHpHNLsZSpU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086" name="Picture 14" descr="https://encrypted-tbn2.gstatic.com/images?q=tbn:ANd9GcQgU0L3xzLGmt6FIcP_d3RaLHx24Bzvha6c3hJ6ZjAjjWVRu04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 descr="https://encrypted-tbn1.gstatic.com/images?q=tbn:ANd9GcRxBKebm8TkLqs_DbLc94U6_LPkZ4ewfNPcNpLgoo09FiKhGnO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12976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0" name="Picture 18" descr="https://encrypted-tbn1.gstatic.com/images?q=tbn:ANd9GcTeTfa5BrDIVrUXNvNFVMvZOSFkY7Yjs-UOIbKc8aKmX3ENwf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6525" y="260648"/>
            <a:ext cx="2477963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2" name="Picture 20" descr="https://encrypted-tbn2.gstatic.com/images?q=tbn:ANd9GcRL-SCxUi2GVTVr4997h0ITH-mKbXscMhDzHCOz7PCm5yHFcKN1q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013176"/>
            <a:ext cx="2952328" cy="152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4" name="Picture 22" descr="london eye londr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3789040"/>
            <a:ext cx="17281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6" name="Picture 24" descr="https://encrypted-tbn2.gstatic.com/images?q=tbn:ANd9GcRdsT2H6tK3m_1NYVbFHSIcAh0f8dSbw3RgxfMSzh62Nn4OQbInU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7" y="2276873"/>
            <a:ext cx="1584176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2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408712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XXI century England. </a:t>
            </a:r>
          </a:p>
          <a:p>
            <a:pPr>
              <a:buNone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Gallery of international</a:t>
            </a:r>
          </a:p>
          <a:p>
            <a:pPr>
              <a:buNone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Modern art situated on</a:t>
            </a:r>
          </a:p>
          <a:p>
            <a:pPr>
              <a:buNone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Bankside-Opened May 2000 </a:t>
            </a:r>
          </a:p>
          <a:p>
            <a:pPr>
              <a:buNone/>
            </a:pPr>
            <a:endParaRPr lang="en-US" sz="2000" b="1" dirty="0" smtClean="0">
              <a:ln/>
              <a:solidFill>
                <a:srgbClr val="0099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2000" b="1" dirty="0" smtClean="0">
              <a:ln/>
              <a:solidFill>
                <a:srgbClr val="0099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en-US" sz="2400" b="1" dirty="0" smtClean="0">
                <a:ln/>
                <a:solidFill>
                  <a:srgbClr val="009900"/>
                </a:solidFill>
                <a:latin typeface="Arial Black" pitchFamily="34" charset="0"/>
              </a:rPr>
              <a:t>                                   </a:t>
            </a:r>
          </a:p>
          <a:p>
            <a:pPr algn="r">
              <a:buNone/>
            </a:pPr>
            <a:endParaRPr lang="en-US" sz="2000" b="1" dirty="0" smtClean="0">
              <a:ln/>
              <a:solidFill>
                <a:srgbClr val="0099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en-US" sz="2000" b="1" dirty="0" smtClean="0">
                <a:ln/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Tate modern displays </a:t>
            </a:r>
          </a:p>
          <a:p>
            <a:pPr algn="r">
              <a:buNone/>
            </a:pPr>
            <a:r>
              <a:rPr lang="en-U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                                   the Tate collection of                                                                                                    international modern </a:t>
            </a:r>
          </a:p>
          <a:p>
            <a:pPr algn="r">
              <a:buNone/>
            </a:pPr>
            <a:r>
              <a:rPr lang="en-U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and contemporary art</a:t>
            </a:r>
          </a:p>
          <a:p>
            <a:pPr algn="r">
              <a:buNone/>
            </a:pPr>
            <a:r>
              <a:rPr lang="en-U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from 1900 to the present day .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619672" y="33265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TATE MODERN</a:t>
            </a:r>
            <a:endParaRPr lang="fr-FR" sz="4000" b="1" dirty="0">
              <a:ln w="12700">
                <a:solidFill>
                  <a:sysClr val="windowText" lastClr="000000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 descr="data:image/jpeg;base64,/9j/4AAQSkZJRgABAQAAAQABAAD/2wCEAAkGBxQSEhQUEhQUFhUXGBgYGBgXFxgWGhcZFRgdFxYcGBYZHCggGBolHRwYIjEhJSkrLi4uGB8zODMsNygtLisBCgoKDg0OGxAQGywkICYsLCwsLCwsLCwsLCwsLSwsLCwsLCwsLCwsLCwsLCwsLCwsLCwsLCwsLCwsLCwsLCwsLP/AABEIAL4BCQMBIgACEQEDEQH/xAAcAAACAgMBAQAAAAAAAAAAAAADBAIFAQYHAAj/xABFEAACAQMDAQUFBAcFBwQDAAABAhEAAyEEEjFBBRMiUWEGMnGBkSOhscEUQlJi0eHwB4KSsvEVQ1NyosLSM2OTo3Oz4v/EABoBAAIDAQEAAAAAAAAAAAAAAAECAAMEBQb/xAAoEQACAgICAgIBAwUAAAAAAAAAAQIRAyESMQRBE1EiQmHwFHGBkbH/2gAMAwEAAhEDEQA/AFlpzSagr1pJTTNpCeK7clo5iNr7N1R5ORWw6V5rQ9Dda2eDB8xWy9la2eaw5sftGvHP0bOi0trdJuFE016mjBFY+maOzWn0zLUUaKvNRZkVTaq3tNXRlZXJUHs3aes3qp0NMWrtRxAmXlq9Tlq5VJavVR+2ntUulssqtDQNzDlA3RY/XPQdJnyqtxH5G6afWJd3BDO1ih8tyxuAPWJj6164sGuSf2c+2jgOL6gadnlNo8VjEeIj31wCYyM8jA60t4MAZBBAIIyGByCCMVWpJukO00thLPNMUCyaPTMBB6iXohFK3FioQNurKvST3oqB1FNxBZZg1mqv9N8jT9m5IzQcWiWU3tf2y+ksh7VnvmLRBYIqgKXZnc4VYU5+HPFUPZntcbqWw9ljqSHLWrQdlBVEubBdgqTtuJmYmRilP7Yu2ntWe6WQhtu107Ay+IrasAsQY+0bdAg+DnoajsHuu07aDR95a1OkNkd+xK7hgM+5D4y6Kdy9SqgnApU2mFqyq9uO1rup1VrTQjfaG21iXAdmXevf20DkIrKvUElGIEEbdssocadF2RbVHEWy6qVcqLaAbFBKBYOIc+FYwx2X7HWez7x1J1FwotlbcXHy77gu5mJjJ2hRGC7eYhb2ubT6S5auXDbR2Zi8Wt1zUOlvwKHBG0TwGwT3YprpNi1s5h7VPvFjTWbNxiyhLZJdmubNq4CMdygJaKqigCHZQO82jbNN2BZvq1zT6x9KqajftDAbV7tCWtPbAAmxcuNGTN5dx3Ezz/s7XXVddSsbtpSyoLhbRuFrQtqtsSG2biAOQ+7mJtW9q3W8AlwNbYQSCLX2PcqAiSW7rbDRLSWJ3AHipMYt/br2qXv7iaJLaW8qSE298bqK11iRDGQLfX/dgkHEaFqmDF7mBG1VRciFGxYkzthZnp84pi9ce9fuP3YI3le6BZvFcaAigHcTOZETEdQKDc0It3Ql/enIITa7Bs4ImBkQTmOYNK7YGD0SFSzOVEeEgiWhsNsHAMSJJwW+MOdq9pWntp3ZIuFlDGApS3bt93bWRgnkmMe6Ok0petO3jfdtG3kmSDgAFpJJXg+UdIotm6oUHYvhYld8tvgGFIAziMiOOnRedaQK2AvmYM44BmZjByc8zzWO5H7Jol190Z3bvE/AnbiPScwPIjHFB8Hk31FB1eyUdHFGsXSpkUICpgV6Ro5qNn7P1AuJHWpaFSGI8qpOz7xQ1faPXg8j6VlyQcbo0Qkn2XmjvVZ271U1lxyKZS5WOUTSmWT3KrdY4MzWf0voaBqrikTNSMdgctC6MKizQaH5EZFeKGccVdRWOae9Nch/tOuONeyOVK7VuoBP6wIJbzfwkDpBHma6mAwyufSuQf2g6lrnaN7cANi27YHoLYfPrLn7qpzKo6LMfY97MtstA/qnn0knPqK2/wBjvaw2U8SsbEkOgBL2mIDFrXUrmSgzmR4gQ2t+zVrdp1Hp+dS0OoNoq0Su5Sw6+EjI9QJx1rlJ1N0dBpONM7nZu05beao0vU7ptRXScTCmWdCuisLeFQ3TxS0MVfabEcCqu7qSAAOSM1sHaWmLIY5qi/2Ywz8K0Y2q2VTTvRjQXY55q4va5bSG5cYKgiSTAyQFE+pIHzqr0+gdSGxS/tjp11NgaU2Lt3ebZOw7Ag7wJvL+ayWgA+4ZjFDI16JBMF7d2Ler0Q717a2XBZXZgYOybbheH5Yx0Hi6RSvZvYl/R6vR2bVxzZCIty4LY+0Fu1dBF4jA/wByEHIg5NW2p7Iu7dLprQVrNkKHvXhvuEd29sm20+G9x4v32+ew67U91ae5tZ9iM21febaJgepis7Raap7QaBW1y7jbNsru1K3LalW04RlClmEGLg3R0DMfStU/to15ewq2e5e0vdsxAVnlmcKLLg/+0dwA4GTGK072k9rrl7WH9IZ7G5e4vhTvCWrhDkJI99Vj9WZ3/O39q/aNWsWLa6nu0CiHQXFZkS0WJAJBS8VeAjHhrRJ8eA6aohrvYnZwKuLFo6jURbubidttEB8a5IYPDbZglt52wQCzOl0v6UDcTuzc7x07koqqtlLK35W3t+zVXRkmZJYANOSDT6829XqW7tnL2+5N1bbhu9uorK9lIBDvcC7CQAgZOcTPXaK7YsiyqKhsW2W8znc+5Qt87CMWhvuwsHJDfCgogsV7E7RsaTWM9xCyC7C2bY3BgjF7bG4xkw4t8e+AenK3tKt9L9zvVuAndBuANdVHLrG8YKk7gDnC4jqHsq7ctW7rpba53jdwHGAYVncJcOQ2EbjAUExNXvtV2lpb1m2qNcu3wAbt8L9k7BFRztJkqsRugDxkyan6Qeym7RZmtozMCR7+zOwoe7QcxtCLjgSD6E1iu1w205yAoEDkfeTH5daNrbh3JbVCNihTDQLkywLRjIIAHpPJwTRqFYsF3Y3q20IFAgFlSDuVSCPL6VTxQRXUWyo4E7iDLeJSZB3Lz+r8pHnQdq/u/f8A+FEW3J6iTI3EE5JiTPOOfSjbLX7B/wDkFHoB0QCpCvVICvSHNJoab018qZpRRRFpWrCnRsek7RBwcU8t4dDWq22py1eI61nlhXoujkZd9y1046fKm7XZ+MzIqv0Gub+NbBY1PG4RWefKOi+FPYn+hheBRG0279WPlVjetYkV7TZwaq5Ms4iGi7MKtJOPKuGe3ue1dZ6XB91pBX0Rbtxgma+dfbYz2lrD53n/AOmF/KqssmxoKjZPZJZ06n0/7jWRZBttj9qPTms+yWLCf8o/E0zZzaY+prlt/mzelpHQ71yDn1p3SrIp29pxnArFvFdnlaObx2KPbfoflNMaDVkSG59KjqSRkVU/prsSI9KZR5IDdM2i3qFbil7hAmqvTrcVahd15GGEUvx70Hnofu3QetZs3YPpWtajWmYHFSTXED1q34XRX8is2pNaoME1rHtfq21F0aSw723VO/Lbbiq6yU8NxSASvO1vC25RIOR5dQRmRWO0LJu2+8KF2T3ADtIDeFzukeECGK5nbgEgCknirY0cl6OQ9n+z5v2LISzbe+wN53YFrd+1cNwIN8qUurtuEKgAws+6YuNbpU36RNZ3envalVTekMbV21dVp2qNjs5FtW3khSx6K0w9jmU6i41v9IuXrdtrbs62ba3GGzem9fGX8AUAn3RJjILXanYOpvXdFZt7u6QgtdW8xuqCLS31a6fCXDAOu1RuIcgAqSa1D8bC57oLd7B1Go/TL5FxbmpvKlveGt3bdq0rpdGxTIB2pbXcfF3dtyAQIqLWle/Z7sOFssq7dok3r+oi4Llxrh37basXZiRCuogbitdQ7Qt2109yyLiPqBaA7prg710PgbbBBN1lDBW43kYPFap2VYv6+zaGpZrN7Q37KXdOLZuB/GgRmCRMAOwWTk7j4SKEq6QUn2ah2BpLNvUsdS9xdFauvbhdoU3FdCgG+WVXEl28PhUBjGKB7SWEBuXmuuH7y7YFoW7av3pI3n7MhRaIYmDBPHrW/wDaIsdnXrWnW1qrrzdKFz3khxJZWBgKGKSNuDB9DyrXdo2306tuTvmbKqiuAqmAWu3B3iOY3FlJ3frEQAKnQ9NFaTyDu2geEdALjEECCQoJ8zJiiacsNptkqwDgAcxtJJnoI3Y8h61b9m+zlxrTX3UC33qoiyEF52EKyMxgoMS0md0eZFUXC7mtPEym45BVlBbxRAGdpjOT51WKLXB0GQMzxOIPXy6/zr36Mf21/wALfwryMu1gJJMeWMyQcZwB9/yc/TV/aX/q/hSuVEo6LFZArMVICvSHNPCprURU1FQgRaMpoK0QUrGsuOytZtwY9K2DTXwwrS1NOaXWFTWfJh5bRdDJWmb1a+NQNggyKo9L2x51Y2u1FMZrI8ckaVOLH3cgSa+cfaS5u12rb/37/wD+xh+VfSNq8Gr5o7VM6nU//mvn/wC5qoyFkTdvZe2RYT/lH4UbTL9m/wATP+EGvdg24sLGfD/21PRnwN8T/kWuU3+RvS0do7sUI2BNZ3QaMjTXWOeUXaxgYx60hojtJkdMVs2tsqykETWmdoqbbQCf69a0YvyVFOTWy1TtKDBiMc0l2rfNwhV48/jVbuJyanbYk1esaTsrc29ErmjK8kT5DNO6TsZ3E8fGm9HaBgA/E+dbBolharnmaWh440zVB2Vckjbx54qs9obDll0S7bly6Nxt5IKKGLC5EbAIUg7hLBRgc9AF0E/CqzR9ji3qbupNy47XMBTARFhBAUDJ8C5MmqZ5ZSVDxxpbNVHsoS2/T7SyC1pzdLut11FxV1Zc8ki2i7GktyQRia3thtPotVp7WnuW0d7qqS9p2SLSGyinumUQv2gUNIBDEjwydt9muy306X2cIhu3XulUYsqjgEk/rFQJA8IgRmSdb7L0i3rds3O6vLdvX7lm5dJJZmuu9spb5dVtG4w8QwhAgMSEtv2NSQl2v7OX9N+lanTalU7/AFRe735BVbR2tG122s6guIJBKttwRIF2dqbGqsnVWwwsWQrvprf2d1XsbxaKbGK5RUUNI2/oyxtiBo3tJqFuOv6VqNTqLnf+Oym3uirEq2y4DttuyqGBzC3MkwTSek1w7jVaW05Nu7tEXO7KuyHwlWAG0QC3oYPNV+w2Xntt7Y3L969p+9UWiQv2NwxeTaGhCQSsnk8XN4GYDVql+xpmTFxhdkK4W2tu2YaN5jCH0CmdhzJFLaW1cuQA5Oy0Nxz4LagEjrkbYjB8MelCt2+WPuhSzSTA3eES3mSZHn8qRsjkMa67s2qLguKpEQNqzwpWMloJnjAHMYCcqAfKAekfUwJP3RQlWYGeAAZ9SYIIx0/o0S8wwRgbQIPr8eM5j1FI6ACunOAM/LyJ+X8Joe0/v0a+I2CeR88GJ+PPwoXcXP3fu/hQCdb21nbRAte216OzmEAtSAqW2pbalhMCpCvRUgKhDwqamogVIUAhA1Gt3KAKmtBhLvQ9pEQDXDdU83brebuf8Tk11+yciuOEyzfP7ya5vmRSo2eO27Oj9h/+gP8Al/7a9ZX7M/E/gKz2UsWfLwn8K9pT9lB8zmuF+o63o6nb1cyKZsXKq30biczTNptozzXbaXo5abHrt89Rj0rV+208UgGrS5qOkxVRq9STKzNW4otOxMkk0ICmNNZJ4/qaCVq27LuBQQRn+VaJukUxVstrOm2qIPx9afstik9LqBsLOQqjqxgD4k4qm13tjYtSLU3jn3cLxPvnn4qDWGVmm0kbVbQDpSfafaliwPtbiqTwJlj8FGT9K572n7Vaq7IDi0M+G3gxtnLnxdeRFVFq2N0nJLZJyT4Op5NChXlXouPbT+0Fe6axp7b7rwVFuNuWO8kBl2ZDAKxGQZA4rTu29ff1BVd7i3atlVMeBVa0GSIXyAE5PU9Kc13Zyvds3CVlFhgV3blbyHQjzA4Y0HtvtKyfC1xhDGQhknehUExjBzkjIoNdg5Nmt9ldkHubz3VCnadu/cMkqVZmyf1jIwfP3hANL2IhtuDdTdMsGZ1FoBmCHbHi3KDG4TwYE5tO0faLvEKLblSpB3GZBOcKfIcljVO4uvlmaAsAE7sc5EZjETxVUqQ8YyfYLTNbWEZi1tWLAhT9oXjkSDB2jmcP86a7R1xZSEthCwRAScbUDKIAgKviPznpS9vR+BS58IAICgjGCoz5eVT1EICXI6hFWdxBORPTBP8AWKrcn6Gca2IXTtETOSTAifiZiKEy9eCRu+XBz6kEf1NY1FzxYxBwPIAxz1rKXotnkNHhzgBsNuxJJEQPU0K9kBOskD45nyqW9f8Ah/hQ9sycYE5mfSB8Zo/6G/8Aw1/xL/GiQ67trIWi7a8FrvWc+ge2s7aLtrO2jZKA7akFom2vbKlkIAV4LRNteC0bIRAqaisgVICg2Q8DFcfs5B+Arr17CsfJT+Fck0o9Ogx8q5/nPcf8mzxV2dJ0C/Y/3T+FQ05+z+Z/KmNCv2Q/5fypfTk938z+VcGPZ1n0dh3Amg6jQg5BPwqn0es9afvdp27ay9xUB/aIE/CeT6Cu04uLOYpJoT12jhJHIqmvY4qXaPtcn+5Qvz4mlF+hG4/MD41pXbPtSGJL3Nx/YtcdeSDnpyTzV0MjXZROn0bYvadu0TuIJ/ZHiPzA4+cUHV+2LhPs0t2lj3ngnjy90H4lq52/bN654bFuI8hvI45MbV4HPnVbfQnxXrwJj3VPetjgYOxf8VCcr70SKl6Nk7T9plYy7veYcZ8I97icLiPdFVP+1797w21j/kBY8RlumPhSVoqDFu3u/eund/8AWIXiOd1Ga07gB3JH7IwvTOxYA4HSqJZoLotjgk9sY0uqFly9y4pJUrAPeNkA52yvSPeqep9oHJi2kdZY/Ae6vp6mk10kcDNCvXUWZYT5DJx6CqXmb6Llhiuwd+9eue85jyGBjI8Ix1rFvRDk5/0o2nvhhMEKOpx91Eu6lUGTAiZOB/r/AApHJssUUujwsiKDc1AHE48vSoanVEiAGDDbMD1AKgkQSZFCsaUwA+4QckkecwIPSAOKBL2ZOqY8L15OfLpVVfeSS3JMiJyPT0kc+hq8fSZB37Vj0Enzk4j09BSGuXhTgAQs+QM8DKiSfXPNRsSaZWOhAHmfuEwM+vpWSxgek/0R1+FF1CKCFDFhx0kz9ZPrQ7i9OeR70j6TiopWVHt4yTEnadonbyTBny5Of1vovP7x+g/8aIEG44wBmAs8cfX/AFpef32+lOqCd121IWgcMAQeQeopttL+yQfurwsERMfUV1PkVGTgxVUishadt6aeM0x/sp/2fvFT5UuyfG30Ve2s7acfSMORQ+7p1NMVxaF9le2UxsrGym5AoBtrMUbZXtlHkChPXYtXD5I/+U1ynSL4o+FdU7auKli9JAPdvA6nwHpXL9CfH8x+Fc/zXbRs8VaZ0VbuzTs3laJ+YXGOuaabS22bajbc8dZ+B546VDWaeNJcj/hH8Iq8dFNyXAIBYknpAJ5rhqVbOq16NY7Q9p9k+MIJcAKNznYxTqMTHkPjWvXvaEuxKI7GMswa42PQSfvNKau2sbl98u5giQA1x3+ZyOZpJrBYeN2I8gdq/wCEV1Xmk3bOcsMQuv1pYxcuSf2R4o/uqdtDtt+zanPNz8kHh+oNS0ZSYXbjy6fOmL10DrSyzy6Q0cMUQu73A3tgcKMLjjwjH3VgWFXmOkDjjiKCdPeblio9IX7+f9KlZ7LCncTLDM8/eare+yxa6GwmegoWr1ACwhljEYxBpVZYAseQpMYyxzHXgAc8VOyg3r/fPzmD92KnAnID+hO/vliPUwP8I/hR07NA8uuAPP4/Hyp6oxNLY1IVvacDaBMTJ9YyJqNuyo4AyZPqfEKZuCWE/vf5GqduyD3Yk5LT9Wq6HX8+yqff8+hA3PDMGN0AkGCfCcR0xyYqdtXG4Oy++dpGBH0weetR7ghS/nCkTORtM/Oh9p6hS5tEZacxIyY4n50rf4/6/wCATp/7/wCgltgu5JfarEbRKlzExJiVGcdefirqdQikhOSDuME7QSfdJPiEGIbAzjNMuzXDDztUcgFS0DxfCY/1mq7Ue9CyE4AGcdDnnzqvtgkDukyYI44Pr5E8df5VhQpE7sk+WBHXn7vifIVH05M88x/rQ3aeTnr5epp0tCjXhLqRO1lBcrnbtJLLDDazQAYkgyOpgZ/Rj+wf8K0rbBHikCMxznHNE/ST+1/0/wA6jIdyBotp8jz5+ma17Q6y5EyqqAOV5nxblM8R5xnzpnT/AG1xtrSvUh5iVJIEe6cAwfTEEzr+ZSWkUqLTNlTUEelN2dcepqqtqY/nR0PpRlFFiky4XWDzH0qV2xbcZMHzqqketEFzyFJxroflfYW7o1BGZHpUrmitlZVoPrxQrutVBucqoAyWIUfU4rW+1PbfSqrKm+80EfZrC5Ee+0Aj4TR5tdsXgn0hnXdp2kMK3eH9zj61XX+02glyLa/H8SfyrUdT23dbCqlocCPEfTJx91VupuS3jLu31+84HwFSXkfQq8dvsv8AtbtqyyOgaWZWAgGCSCBmM1rvZ6eKI/WH5UvdJ7xcQMfnT3Z4+0Uebj8RWaUnI0Qgo9HS+01jTXgOArD/AKoqr/tD1q27doMYBuM3U4RGHT1YU57Sa9bNllIJNwNtjjwsCZzxmtN9q+1RrHthk2qAwK7pktMmYBGIHyrFixttN9GrJKtLsrr1xnMLK+pj8OnzolrswHLMW65z+NQt4OB0qwttAEkcCtXSKWK6jThEG0QSY+VJKP6/+Onte+F+NV+7H0/7KZIVl1NDu8UMXDQnf1++loIpYbwj/lt/5qNbbxr/AH/xpfTjwr8LfTzNEtnxr8H/AM9WsrLEtUTWQ0UM3fQVQkW2eY+ITMDdxz7jV62+bePM5P7x+NCLyc+Tf5GNSsNmz6lpx+96VfBaKpshcc93GPe9fIVBx9o7EyZjjieY8hUr1lhYk87wenEQPvo9zZ3jCDlowRIlREdDSzklECexdwYMcnn5dT5/DrVPqUKtI6j1gzzA6fCnr+qidsEAxkgTI6ASSJxPFQd96S+1QeMzMTGSBGRSjOmUjmc9Mj6ZqIMkc54/r68Vi8+eZ6SDjy+lHs2j6TmZPHwnzkU1FJhVgR1zyJwcdPWsbW/ZP0FMDTEq5BG5TBVjtJZmKkL0xBnj8qF+jj9h/wDEP/CltENw0upcMxAAInluR5rniAPr9W9B2q9siNvBLEp1IglevEzmMjmtY0+r2XGCE4KqdwyoHOQCIwCPlBrYLVxQ2dwOYcRBUHHBJ524EjJ8jWOScHoc3bs3tNLlsO4ZSeQviHx449eKaTVAsQsmED5EckgDBM8HpWp2+0QfDcG7mTLnEGAPGBEx6VLXdtizm3HjQKREdTBEyDz5zmo/JyyVJmmCwLbRti68DaGIBPQZIniZjB84FOWtTbMQ/JjK9frxXK7Wp2rLSpn3sz6RyB8IHNM2O12VY3XMergkHPAMA9Z5+NGHkZo67Ec8MnuNf2Lr+0m7J06DY+bjTJwfCBgjnJ6+dagM22PG1lEDqdrn4xI49KtNS4vBWLGVGJYkeI8GZIOPw61Xi0Vs3J/4if5WrRjyrJ32L+P6egG2VLH3vP50TTAbfrUFB7vr9PWi6a3K/WrGhkxK4R3wH9cGrLQIBetiJJuJJn95aE6xJ6yPyrOivhb1pmIy6DOclgP4ZoPojdGze2t7de2gE7UiB5sSx+4rWrN2XdeCSQP3Znj+H4GmL3bZuM+TMk+YHIOR6R9KHpO04QDE5BAPUHp5ZB+n1ojOcVSQkppsho+zHtsQSzSJJbpt8p+NO2bTMBAJHHpj1py5qoBaeDESOTj5k4+HkKq9R2nB3LhSxEExEASSeOT/AEKWOacr0RSJ6rRs0YgA5yDAg9KI+nsqqNcYHAHUTwRwckxHyFUPaXazhmgbSeMyRIAIj61GxftGO9Le7z1JjJMjw9cCckcAGrKyNX1/YRztmzXrltduAfdEe7ziD5dKjZRLq8BT0OfSJkcny9RVWNeHCCAVJwXgAkY6HwkdBA+NWOg1IKklsgEiTJ5EzHH8vjVMnKKuwqRTohUKCIwgz6NUkPjX+/8A5qa11o+9ngCSAAdreE8jnjPp8KSkBx4hyeo6jIrdGSkrDRZqtCK/CorqFH6w/H86i2oXoT9DSFlMlweejev6jUNL23ujPu7oHH6wP9Gh3b2PDM+cHqD+VV+rTxTkiOoH3AiPr6UzlUdFc4vsu9GxZCNylWwwncRgjE/DpOfpSOrIsHwiRPWcwYjHn8OJoFvVwo2l0HIORBgmRH7xGJ6ecGgau6WKgGZAPi6GZMRyOvwNZowaf7CXoe0yDU3N9xdoKAAiT4s58iecZ4+qGsRtzKshSJ3GfEI6YgCj6fWC3AkjzB/CeAD6flWdQ7MCZaCOM/199WQu/wBgx2U7qSSOg64Ax19M1IvPT1OTz0/LFQuKwkwRJnjGPj8xUrQ6kBpDACSIPAPy8uuKtYhlrxJEkTEYGeIB+J8/SoZ9fp/KvXlzj+vgZ+Ne7tf2l+o/8ahKNguaxQfDtO4xtfKiIOTAEQSInMfV1HOyeSAGHUieIxmBiPSYPS7PsKz6Be5FsXQWuLBYlyyKSjSwRCSqQYiAs8zWv+zGkfVW7otI110azCr4jtl92TjbJSZMYHHNZpQ5LRa8bi6YxZdvhnrmDMcT/XEVX9q6kgmD68+H4wM+fGcVt/ZKpbKpqLLB0FwMO7lgXELuUqZgiQTIILeYNUnb2m72SmnfdcvMSV05XubR4KQQDcyfQbcdKSCjy2yONrspLV5dsFiWjJnaJif1hj4/d5lW+8hW2QThkOIHURO4gkCfLdHpsOo9ntKEPdWNa7y5G+VycIdzAwepwc881ZaXsBNpcWVDGPB312QuQFZnkOcknCwDGYp3PGldkWF/ZR9n6pTIwN3vA9Cc8488etD1d+LVyQJNxV8MeRIiOcVuJ7HtBFNtBvLEfa7riyQyghAR4gxDBv3Z8jWNP7N2ztV7dpkAJZVS5ue5mCrm4NhIgSPhEYqnHLHGXJvsdYmtHPRrVCwZgHJ+c8CaLZ1Q2EgSOQSYkH0IxW+6r2XWQRaVLYWFRrT3toOSAxuQTukyvUkg5ybU9kp3cIloPIbdsAMjjaX3m2IAECfvrRLy8K02MouzRLBFxGIBkHxQCyqInJA8s+lB1/ZFxXtOfdFy3+0I8fUEdcx8D5VvlnsdoxqLtowZFooiktySFtjcYxkcUynZwt2RbDudvdMCqhmZtMd1uQVidxB+KjBE0i8rFyVOxnDmqev57OLWg62xcKvtBCFoO0MZO0nocNjnBow1mxdlxGM/aKTKna8ERjxK0yPkfSu1p2B3+n1BuLbPeeJt1uHWCVI8Puqq5weHbzNVOp9ldMy6VXXd3Ns20JBbcFusy97tjcs4j1bzMW/ND9RW8FdOznXa2uC2LSoNu6GkeUKYgn4efSk7mqJs25keNwQIG7woRInIzXSrvsPpSYOxgisigs23xgEMpBB8PE+h+NC1PsRptm1dqgSRkuQxAEqz8EkDJ4+GKqj5WCOrA8cuzmBdoEfhGGMT9xoYu4n4SPqB5eRrptr2F04YbmYrs6zhtxkEK4nB54ycCBQ29gNLJ+3ugGPDAgR5Ekn6nrTPzcC1Ynws0K3KliIhSMSYkScH5c1f6LUhf1XEyMGIKN4sk4gmOPPHNbInsbpVk97daeRGCYInwiZz+FWlvsCzje4J+0Ycj3juO4p7rkknJFUz8rFPosji0c4uawMBA+pnr+PGaglzxD4nz8proh9nNEpju1PT3n+7x1A9i6X9WxZPOTduD0wQaZediWkn/P8AI3CvZy25r78woM7mAwM58MCKn/tC7EEZAM/EnkjoRx5eYrfe1+zrGmsvfTT2NyAsPtL7SSfLdEZyfwpHs9NPetrcOm0yEgSD34E9dircgL6fGtK8jG4c110VOLvs08aq4WHPMQI+GI5zWbty4QpMAcZJ6SZMdcHj6Vsups2xcIQ21MbgigwNwA3AOxPImTMEmmb2qQhmuafSbd0s7K5O4ySwU3Mtknyzmj80XVJi8f3NXa2zW05kNcV+OF2lDJ5jcRj08qFfsnMAjaAeMkEhRB+JrYNaUW+Etrae1bCsGZEAeVB2juzAXxT1zu4BFev6hGXaNPpvEGDSCsKiFyVKywAGZMwUHGabV0guK9s1e4pQCR5cHIJ6wDWbmoIEdzaMkZYvuz0B3iM/h5Vseh1gwp0ukuKFkM6h8yQRG4GceuFHQCjtrbZMDS6EHJj9GJ4z1ao51LjRKX2aze1LEAGxYABiQbnHGT3ueRznih3XdMkKYJMyMRjgZ/1FXV7UoO8KWdI7MIEWh3a8A7BODzmZmk7BCuj7bTMogo67kJgjKjnnjAwMUXKIGl9imllmKmB0McxtMRPGQM/nimv0ZP20+rfwoWqY94XCWxujcEVlWByAswo+HFF761+//hNBpPoZJHbfbW1btNZSyyoLu4XFmVuIhUMAJ/8AUAI96QAMCaodBrV0l/vV3G1tFsW7Us2y3uNvdvgACThY94DMVUaDsrurYRWgCYgCRMBj4p8RAE9CRPpVja06hMs7uTzKKsHkQBJPrPTg9cGTylzuDVFyeqY3r9YL1x7viUtHhI8SwB4SRzGfOKgt0+tCc5wsZnmfvxREHofrXNyScpNsC0TVz6/U/kan3xxz9/QVKzbLTtUmMmDwPOOSKBf1myy1zcuxWViCyAMFneATw0EEAZJAHBNHDieSSSDWiYJ8z99F75uJkeVVna3tFb091e8ZbiXbIdbVpUWAzDu3L8rchbnnhhiDiste1DXLd3Zp7wublFmVLoy7vFvMDadoGROW9Kvn4GWPVV93QqaNoW4R0FeN34D5VXaHWm4stba2ZwrspMefhJ/LimHuEc7R6k1jlFp0xrGxebzH0qLPcPDAf3R/GkTqjMApPkXjn5VBtaRyoPoG/lH30VF+ici0sXnUQXYgmSB4d0ROcwGAggc+mDRdRqt591RjETjmY9CST86189s2xMmPz+lBftcMMFl8jMT0MY8/wq5rNJU+gc0X3H9fxNYN2OZ+7+NaGO3G782hcuBYkXC8gmJiNoP+lMHUOBi4xB8mx9+ad+HJVYvM21+0FAyH/wAJj7poDdsr+rB9DIn4GDWpXLu4eI5HHX8OKApUGCX/ALsT9Dz9asj4cfYvNm1XO3Me6PrJHp0qr1PaZbJKjPG0H8ZrWtUD3iPtclcoVZZgnG4KxgxyPWo6vWXHuKRaZQAdxwAeYEMcZjP3YrXDwca9oDknH9y7uayRwnyRR+ApZ73J/CkrFw7RuEHrmTg1ln/rj86HBLQhm12qqlWyG5AbwwRxJ4+VRs6+0bYAA3qSFCEkEM27I/WaSR6SayzDqfuqLbSOR8INXrIlDhWgp6oBeufbrjJBWScQviYD14GaZILTHl5TA8+DSOq1aW4k89BnA8+MU7Y17Io27VBGSY3Z4mevp0qceTTqidsFYtHkwTyGgAlemREn+VTv2weVIEZjOJBgzJjAkUa72grqFhy4wxDKFIJJUhAJDDz6jkdSg7nqzfd/Go7UtMM1TMG0Q4dXu+HjwiB5geHGKMjgFSFyp3AwDHxJH+lRXUOIhv8AqP8AHii2tW//ABPvP4RRUpWBUDuFSzMdwLGSRABPnEegqJj1J/r05ol/UMYyp9Ru+mcClnJOMfQ/jFMt9jEbmceL4D/TNC7oeTfUVJSQen1/Gid6P2U+p/jTAOiajWIsEsv1B/L+FBudr21jxzP7ImPia1MmOcmJGJ/Ol+8mJ49P5nFcuPix9sDyM3Ne27fC7j6jH9fTpWb/AGvaWd0yPTOfPNamh3f3czweY6c/dXmbbzn45o/00Q82Xj9vg9A393+eKm3tBuXb5DhllR/1efpVJ5Havpgn7iYr1u2WIB2+nQfdVn9PD6BykWV7tRGPupPUqNp+tL3tUx8W6COIJn6k1X3TBM1kGQD/AFimWJLoDY4NUQMls+RA+uDNB/SXmZb60NSTxGPx+FHTRll3dTMZ8vSPzp+MUTZFNc4BAPP30VO0niN0T5QPuINJIam4+U1OEfomwt3Wuwgn7h98RUND2hctsAz7lkCYVWWTmWKtuGST1yc0Jojr+P5VJUBnB+vn8qsjLh0QrL+ouX77PcO3iOu7YcCZ8hz8Ksjd9PvqLRmJ9fzisW1+H4VZlzyyVfoBPvTHP0zUWY+f1od18kHp5YHPQVHeI5NUECd4fP8Ar515nNYBA5mTxGawLJJgn15/lURCPeef+vwrxaom3JOfM/KY86wB5kj4ZpiHi/rxXt/lzWRZLYU4icz1/OlluARunJIERyqqciOPEOtPjxubpAeh7W9hpeKt3+YAOA0nnAEefWh9p6NlZrZZWYAGQTH+s4+VJn3hPE5+tPXrwhd0+6UGAfdkrJx1rTmxcKroPj5uW6poR09napJ+o+eCIxU9w/1xU9O3hfy2lvXwDd+QoYbd+ORyPWCKzsfJJyfI8wP9H6UNgfL8aPetAAEAe7OZHTjB4p3U9l3baq52FWRbnvNMMJ42RNFCUVvdMOVj5x/KouxHU/WYrK3BnwySY5jy8hXheHrOPUfPg02wnhdbkM31/EGpeLz+7/8AmpK8g/XPmPKofpbftH6fzo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052" name="Picture 4" descr="https://encrypted-tbn1.gstatic.com/images?q=tbn:ANd9GcQOgktlNdCw2JJh0nq2PJcbaYtMpddI_S-o4QdZKF1QCKeWUJts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388843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cineclubdecaen.com/peinture/musees/londres/tatemodern/banksi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381642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upload.wikimedia.org/wikipedia/commons/thumb/c/cc/Tate.modern.interior.london.arp.jpg/220px-Tate.modern.interior.london.a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2808312" cy="161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467544" y="630932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gallery at Tate Modern.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pic>
        <p:nvPicPr>
          <p:cNvPr id="6" name="Picture 4" descr="http://upload.wikimedia.org/wikipedia/commons/thumb/2/2a/Tate_Modern.jpg/170px-Tate_Mode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628800"/>
            <a:ext cx="2256208" cy="226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6372200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Chimney of Tate Modern.</a:t>
            </a:r>
            <a:endParaRPr lang="fr-FR" b="1" dirty="0"/>
          </a:p>
        </p:txBody>
      </p:sp>
      <p:pic>
        <p:nvPicPr>
          <p:cNvPr id="2054" name="Picture 6" descr="http://upload.wikimedia.org/wikipedia/commons/thumb/0/07/Tate_modern_london_2001_03.jpg/250px-Tate_modern_london_2001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708920"/>
            <a:ext cx="2525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923928" y="4326195"/>
            <a:ext cx="2934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The Turbine Hall</a:t>
            </a:r>
          </a:p>
          <a:p>
            <a:pPr algn="ctr"/>
            <a:r>
              <a:rPr lang="fr-FR" sz="1500" b="1" dirty="0" smtClean="0"/>
              <a:t/>
            </a:r>
            <a:br>
              <a:rPr lang="fr-FR" sz="1500" b="1" dirty="0" smtClean="0"/>
            </a:br>
            <a:endParaRPr lang="fr-FR" sz="1500" b="1" dirty="0"/>
          </a:p>
        </p:txBody>
      </p:sp>
      <p:pic>
        <p:nvPicPr>
          <p:cNvPr id="15" name="Image 14" descr="tatemoder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797152"/>
            <a:ext cx="238154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1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FAVORITE SITE : HARRY POTTER</a:t>
            </a:r>
            <a:endParaRPr lang="fr-FR" sz="4000" b="1" u="sng" dirty="0">
              <a:ln w="12700">
                <a:solidFill>
                  <a:sysClr val="windowText" lastClr="000000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Espace réservé du contenu 3" descr="photo studi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908720"/>
            <a:ext cx="403244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harry potter phot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9474" y="3356993"/>
            <a:ext cx="175622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harry potter photo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187220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harry potter photo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5301208"/>
            <a:ext cx="280831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harry potter photo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645024"/>
            <a:ext cx="223224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1907704" y="2996952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  and  XXI century  leavesden United kingdom</a:t>
            </a:r>
          </a:p>
          <a:p>
            <a:r>
              <a:rPr lang="fr-F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Leavesden aerodrom :  1939</a:t>
            </a:r>
          </a:p>
          <a:p>
            <a:r>
              <a:rPr lang="fr-F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Leavesden studio         : 1994</a:t>
            </a:r>
          </a:p>
          <a:p>
            <a:r>
              <a:rPr lang="fr-F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Warner Bros studio     : 2010</a:t>
            </a:r>
          </a:p>
          <a:p>
            <a:r>
              <a:rPr lang="fr-F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Warner Bros studio Tour London: 31.03.2012</a:t>
            </a:r>
            <a:endParaRPr lang="fr-FR" sz="2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The Weasleys' kitchen at the Harry Potter studio to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268760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/>
          <p:cNvSpPr txBox="1"/>
          <p:nvPr/>
        </p:nvSpPr>
        <p:spPr>
          <a:xfrm>
            <a:off x="6660232" y="306896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Weasleys' kitchen </a:t>
            </a:r>
          </a:p>
          <a:p>
            <a:r>
              <a:rPr lang="en-US" dirty="0" smtClean="0">
                <a:hlinkClick r:id="rId9"/>
              </a:rPr>
              <a:t/>
            </a:r>
            <a:br>
              <a:rPr lang="en-US" dirty="0" smtClean="0">
                <a:hlinkClick r:id="rId9"/>
              </a:rPr>
            </a:br>
            <a:endParaRPr lang="fr-FR" dirty="0"/>
          </a:p>
        </p:txBody>
      </p:sp>
      <p:pic>
        <p:nvPicPr>
          <p:cNvPr id="1030" name="Picture 6" descr="http://i.telegraph.co.uk/multimedia/archive/02167/greathall_2167499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268760"/>
            <a:ext cx="2232248" cy="185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oneTexte 15"/>
          <p:cNvSpPr txBox="1"/>
          <p:nvPr/>
        </p:nvSpPr>
        <p:spPr>
          <a:xfrm>
            <a:off x="107504" y="29969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Great Hall inside Hogwarts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483768" y="26369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Exterior of Harry Potter Studio Tour</a:t>
            </a:r>
            <a:endParaRPr lang="fr-FR" b="1" dirty="0"/>
          </a:p>
        </p:txBody>
      </p:sp>
      <p:pic>
        <p:nvPicPr>
          <p:cNvPr id="1040" name="Picture 16" descr="Creature Prop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5229200"/>
            <a:ext cx="1524000" cy="110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ZoneTexte 22"/>
          <p:cNvSpPr txBox="1"/>
          <p:nvPr/>
        </p:nvSpPr>
        <p:spPr>
          <a:xfrm>
            <a:off x="467544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Creature Props</a:t>
            </a:r>
            <a:endParaRPr lang="fr-FR" b="1" dirty="0"/>
          </a:p>
        </p:txBody>
      </p:sp>
      <p:pic>
        <p:nvPicPr>
          <p:cNvPr id="1042" name="Picture 18" descr="Harry Potter Tour Ma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5157192"/>
            <a:ext cx="28083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ZoneTexte 24"/>
          <p:cNvSpPr txBox="1"/>
          <p:nvPr/>
        </p:nvSpPr>
        <p:spPr>
          <a:xfrm>
            <a:off x="6372200" y="64533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Harry Potter Tour Map</a:t>
            </a:r>
            <a:endParaRPr lang="fr-FR" b="1" dirty="0"/>
          </a:p>
        </p:txBody>
      </p:sp>
      <p:sp>
        <p:nvSpPr>
          <p:cNvPr id="2" name="AutoShape 2" descr="data:image/jpeg;base64,/9j/4AAQSkZJRgABAQAAAQABAAD/2wCEAAkGBxQTEhUUEhQUFhQUFBUUFBUUFxoXFBQVFRQXFhQUFBUYHCggGBolHBQUITEhJSkrLi4uFx8zODMsNygtLisBCgoKDg0OGxAQGiwkHCQsLCwsLCwsLywsLCwsLCwsLCwsLCwsLCwsLCwsLCwsLCwsLCwsLCwsLCwsLCwsLCwsLP/AABEIALcBEwMBEQACEQEDEQH/xAAcAAABBQEBAQAAAAAAAAAAAAADAAECBAUGBwj/xABKEAABAwEEBQkEBwQIBgMAAAABAAIRAwQFEiExQVFhkQYTIlJxgaGx0QdCweEUFTJiktLwI1OCkxYzQ4OissLiFzRjctPxJERU/8QAGwEBAAIDAQEAAAAAAAAAAAAAAAEDAgQFBgf/xAA+EQACAQMACAMECQMCBwEAAAAAAQIDBBEFEhMhMUFRkQYUYRVCcdEWIjJDUlOBoeFikvAjwTNUY3KCorEk/9oADAMBAAIRAxEAPwD2cKSBnoCu8KASCEla1PyQg5a+bWWzpQHAXjemJ5lviVBBW+mtOlnA+qAz6oGw/rvQF67rXhyz4oDoLBfAbn55/BCToKN8hwkR25+ikD1b1kQPCUBGy2k7dO0fJAaIqncgA1bYQdA8fVADp3r+s0AK33qGtmJQHL22/pn9n4/NCDFtF7YtLG/HzUAALazWxvD5oCLrVT/dt4fNAVn2oz0YjsCAG63VPu8G+iArV6znacPADyCAqPpbSFAGgDYgCMrDVCAlgxZfrzUgFUsG4qAJlkyzCAdjGoCR3IBEv1frigIw/Z5KQfVbFkSJ6ACWlQCL6ZQGHezngGEB5ze96vxEOGjtQHPWmtJnDHefRQQB5zt7nfJACfWcdBPmgFTqPB0T2g+iA0rK55j7PfI+CA2bOxxGeHuJ9EAQ0QDmT3OfHgUBsXQBAzntJPmpJN2EBm3hULZIE5IDn23iZOWvqoCret4Ymxo7lBBztof2cEBUcez9dyAdtoCAILQNhKAE+q3qjh8kBXq1gdAA7AfRAV3t3ngoBVqUxsKAC533ePyQBKVYjQB4lAWGV37x3KQOajt6gAalU/oIAYtZGrwQBW2w7EBP6TOlARNZv6KA+oLNeTTrWRJa+ltOtAEY6VIHfKA56/mOwmFAPIb2ouxnEM5UEGRUcUBWewnX+uKAVOjv8CUBZZSA2/4vRAaNhpNJzyHb6hAdddbmZQfFAa0tjT4qSSVkQGlCAzrzZkY2IDkH0nSftaeq5QQZV7lwGYJHYRHggMY2j9foIAZO/wA0AzKrm5NPn6oCYttTb5oBq1dztOrt9EAGPvN759FAIdAaXDx9EA2KmgFgadAKAGacaGO7kAN+Ie6/gUBOm93Uf+EoBj3oCvVpj9FAANSNSAXPbkBPG3YhB6ZdnKdkjMt3Z/EqTI7S77+aQIc7gfRSDXZfrQPteY+CABaeVTG6XDigMO28rGOkfEKAcPftoxuljTvIJ+CEGU+uRpaR3uCAY1AdR/GfigJUamHR4iVADi8I0uaO1nxQCfbcQ+0zuACkB7LbsJBnx+SA6Ow37TgYg09oCA6W7LyoHQGePqpJNqm6m7ZxPqgI2yw03DX3FAYNtstNgMYuI/KgOQvO92glpB7wPRQQcpbKrS44RE6s8vFACa/9ZoBF+7z+KAnTqjYPD4oAwqt1jwagGbzOLptJbrggHyQEjQsX7ur+NARq07IGnBTqYoy6evUgKdjpYnYS8UxtInwUA1bNYGscHC1tkfcJUg0alrhpItTSQJA5uJ3IDKN91iIxeSAyKzjs8VAKlSdiAA4HaEAJwQEwzd5oDq7qdhcDn+u9SDu7nv1ogEePyQk6anf7Y0Dj8lIMu8b5DgYbPD0UA4W33pUx9A4RsyQgCb1f7xb3tb6ICvabYHjpYO4AHwCAzXuGrzQC5w6vNAGYHdY8UAntdtPCfigK5edc8IUAJY39IZiNhzUg9E5PcwQCadIn/tE+IQHU0uYj7FPgFJIC116EQQ0d8eRQGVUsFF+gE9lR350Bzt9cn85psJ/inzcoIOSt1jLDDg4d4QFWQNBPEKAPTBOgE9mfkobS4mcYSlwT7ZDYCNIMb8QRST3JmcqFWMdZxaXwLbX0ozxcT6LIpGdzB1O4n0QFCpSE9E5d6gCbRKkC5tAQqsUAHgG0oADrRG1ARN4HYgELUDpCARwFABdSbqcgFn1vBAa1K0N2eKkG3dlUaqQd2u+aA66wNc5v/JsP8Q/MgDV7IY/5Jvc4/AIDmb6u8jMWbD2OcfghJjC7ajv7B3+L0WGvFcWZxo1JcIvsCqcna85UnDcSm0h1LFZ137j7BKdxWj903vLfVQ6sOpmrC5fuMsNuSvrp0x/G0fFRtqfUyWjbp/dsTrjr/wDTHZUCjzFPqZrRN4/cYRtxVNb6Y/i9Ao8xT6li0LeP3CR5PnXVp8XeijzNMzWgrx+7+4H+jWf9ez/F6KPNQLF4fu3yXc2rusdGmM6jp3E+Rao83HoWLw5ddUaQtFAe/V7iFj5xdC1eG6/OSKVrdScZFSr3x+ZPOLoZrwzVfGaHoWwN0VKvEBY+c9C1eGHzn+wV17ZRiqH+IflUO8ZYvDEec32KFpdSf9prz2v+SjzcixeGKXOTKpslD91xc71WPm5Fq8NWy4t9w9Go1n2GhsbJ+JVUqjk8s61vY06FPZw4DuqgmS1pO8T5rFTaeUWVrWFaGpPeuhGvUDW/1bD2tV6upJcDnPQNrN7lj4GfUr03faos/hlpWUbt80a9Tw3QfCTRn2mw0jmwkHY7PxV8bmLORceHq1PLg8lWp0DBEeS2FJPgcGrSnTlqzWGDfaDqhCoCazznmgICo7fxCAm1m3zQBRTagIvA1ICtVJ1R4+qAp1KhQAcaA36LW63HhKkG7d9Wi2Je/wDlu+AQHaXVygs7RnUqfy6n5VJJdfyns2jnXfy3/kQGTfd8UzlTdjJ0ktgN3CQM1za9dyeI8D2Gh9CpLa118DnXW8dccVrasnyPSZoQ3ZS7ERbATAdJ7VLUjKFSjJ4jJN/Ei63tBgvAKKEnwRE7ihB4lJJ/Ej9Ys64U7OfQqd/aL7yPclStbXTDpjTuUOMlxRZSuqFXOpJPBA3jTGmoz8QU7OfQwd9arjUj3RF16Uv3jOKbKp0MPadmvvI9wlO1sc0ua4Fo0kaFDhJPDRdC8t5wdSMk4riwJval1/A+iy2FToar0xZL7xEDfFLrH8LvRT5ep0MHpuyXv/syxZrW2oCWzA2gjhKwlSlHibVtf0LhN03nHEq1L4pjU89jVYreZpS07ardvfwRH67ZqZU/D81PlpdUYe3rflGX9oWzXljdhFN43kADvzUToOKzktt9LU69RQjGSz1W4Naq5YYyzWVG32izkq0lpuNnUUNXIAW07Wju+au8mupyn4pfKn+5Ntq2uHD5p5NdQvFMvy/3NosD7I97c8Ok7OkPVUTpOO5nXttIRqyjUjz5focgbcBpIWfl3yNRafgniaa/QI+0jDiOjbPqq9m08HRWkKcqW1z9XqV7RWa5pznZr8ldS1oyOVpHy9zRbWM8ijRrDYt48UW2vGxARqP2BAVjUPV8UAwr7WjigJc/OocUAKpVOwICtVqlAV+cKA1P6TWj3nBw2OaCq9kur7m+7+T4wj2NG7+VJyBYJ+7l5KdWS5mLnQqcY4fodPYeVR/dOJ7Z8wslLqUTppb0aY5TNcJLCHDUQ3T2wq689WBuaLtHc3EY8uLOYva0EkDrHPvWjbU1KW/gew03eu0t1Cm8N7jHtlhpaW4u3OfFdPCR8/lJyeWxXTYgKrSC7LeqLjdTZ1tBLN7H03mbetZwrPnLpaCFZTWII1NIVNe5qP1ZKymo8OLRIaBJA0SdazNI3rnoQ15cZ6O6FrXG+UUeh0JPZ0a9TpEgKQ+7+EK5UvVnM8+/y4divRxOnLROinIga5COiur7krSE/wAMf7UaNixc1UmcowjDGnTA16VROknVijs2d9U8jVm0ljGNxTrVSGjJ0yJJaAI1hXujFHG9p3HLHZGubbZozounaKjvKVGxgT7SuOq7IJZXMk9BzS0dIFxMiJ0HRqWtXhFOKR29EXtaUKrlLdGPoYd6OdLebLxJiPRbWyh0OG9J3T99/t8gXM1tlXw9U2cOhj7QuvxssXfY6rn5h8NBc6ToG9V1oRUG8G3o+7r1LqEZTeM9Ql/Ujzg1ZADxS2X1DLT09a8fokUOY7eI9FecUk2znZ4/JAej8mabTdFrY9xa4CqWtloxQxrhlEnMbVTWxjedbRmttIYW7J5YWkZQFYksI0J1KkZtZ5s0zRH0fEDnr471q8K2DvxqOei2+LRWu6hieNGvMiVdW3Ryc3R2rUrqOMZB1WkOcNhI0KyDzFM0riGzqyh0ZEtKyKCHN7SEBNoagHwN1ICLqOyPBAVqocEBRqnagBoCy2iToagL1zWcufBbq8eCA9AfaKRYSbLRmJ6JqN1bnqvfkzTRgXVZ+etR5pgYHxDMRIBiD0jnpk96out+Ej03hzVpupWlwSOstHs5tTyCQwEbHj8qinCrTW5It0jeaOvJJzlJY6IdvsytByhn8z/arM1uiObstFfjn2LA9m9ejD3PszRORqVYHEsWNSFWaw8G1Y3GjbaevDXbx0XzK9T2QVa5NQPokOzmnVlvdDCs0qyWNxrVHoqUm3tMv4fMsWP2QWmmHta6lDwA6ah1GR/Zpit6GGNE/wDU/b5luj7LLS1paHUIcIPTdPHm1hKlVlJSbW43KN7o2lRlRip4lx4fMqj2Zv5vnOfs/N9fnnYNMfawRpyWf+t1RqY0VnCjU/b5iur2dF+IULTZnmCHYKznEB2RmGKf9Z80G9FrjCfdfM0mey60BpbjowdPSfOrXg3LDZVXLWysmzC/0dGi6ChLVe98PmC/4UVTkX0YP3nn/SssVnzRrbXRf5cu/wDI49kL/wB5R4v9E1Kv4kNvoz8qXcuj2Y1/31HPTk6TlGZiSsJUKknlyNqjpWxowlCFJ4lx3jVPZbVcWl1ajLDib0XZH4rPUq/iNXzOjfyH/cSd7Max02in3Nf6ps6v4ifN6N/If9w7PZbUGf0hmeR6Dj/qUSo1JLDkW0NJWNCevToPK/qFW9lTnwX2hhI0fs3fnSNCcVhSFfSlnWnrzoZf/d/Ah7JY/t2fyz+dZbKr+L9inzth/wAv/wC38GLyo5DtsbBUdUa+XBsBhGnXJcVRWdSn7x0tHRsrypqKhjdnjk1OQlh52z2imH4A4FpAaDk5kEye1KLdRPLGlIUrKpB04blv4+pynKXkG2z0n1hVLmtBLgWFpgfxfBZS2kNyeTTpSsLqbdSDi3vymcfTtlMU8Id0TrO/fCraqOes1vOrTej4WsqMZ/VlzZYuG73Vag5gc6RmQ2JjirZVJSTjqnMo2FK3nGsqyaT/AM4Fe+LFUp1XB7Cx2nC7SJV1FNQSZy9JShO5nOm8pmbVxblYaAFzXbkA4YdyAi7FqhACdUfuQAHV3bUBHCSgJcxvQZNSyX2/36o72B3+lVumuSM0+pp2W9qYcDz1Lf8AsgPHm1Ch8SXjkzWdftEiOdpnsEfBNTBGS57NaHO2tgB1uIMagqaizUSPS6PapaPqT6s+gW2ZwEYhw+a3MHmW8jiiZzI4KGSCvIthoJZJc3DjzEzsUSaWEZwi3kAzCG4QRTxvcHlhAAMe6YgTA4qMrqTqvfuyCfzvRBqvGNj6bSA2cYPQqZt0lsnZloQnC37uA3PxXaeecWhzqb2ucA3Jh9yMjiE4p1nUoUlkOm9XgNzzPoVUgtwkV4zEEuc8gDiE1ls8mSpy2yjjfuKFCoG9IPpuqMs4Y19MQ2mwvYDjGeegyT7pyGc465bsHww0s9zQtMhrWGq8B7si2pnAYS6apHRGg7dWhTKXqUxhnLxwKjbZV5qk4S8im/nGAgPkYYfnk4tnNuUyo13jJZso6zi93At2UF1oLjWqQ2lSLWEtAdiD5LmxJ0A6Vlne95XKOIcObCXJWqYg2oHA4MQdixsqyRL2k5t1dGMpyUwbb3kVIRSyma5KsKSIPaoAsW88EAp3qQO070BwvtbePo9MazUH+UrRvOCPTeGU9vJ+hgezW1hrqrSRBAOfeFVbSwzo+IqWtCMkjc5Q1qT7PULDOEOORnMA6pW5UxjJ5K2cnLB4lbLW19TnGkgZfblp16PtQpTWtktq0pqhhp7mdD7OD/8ALPSacY1OxcYAhH9tE0Ivy001wK3tSphtrEdKWZ4dAIO871Yc5nGF25yEFepXMoBC0HWfFAPjG08UACqBqJQAC3egDU0AVAdBZbDUiRZaDv70DzctGdWP42v0IK1vsrgDNlps3iq0+SzpyT4Tb/QGC10FbZkepeydr6dRlYsdzcOGIAxnv7lo1KijW3nqbbUlo108rW6HsVr5T02nSZ6sHRtnQtvXyzzeoad3XlTq/wBW9rtoBkhZoxaMG/8Ala6hWNP6JUqhsEPbMSdQ6BzWrO6UZYaOxZ6KVeltNqo55Mzn+0AwQ6760aTOjtMsWPnI9DaWgFyuIER7QhixfQrRq8BAIy2FQryPHBl9H3jG3h3JH2hs0mxVszJybJMRJyU+cj+Ex+j8/wA+Pdjf8RaIGH6HVDdkMjgnnIfhJ+j1XOdtHPxYme0izgECyVQDpAFMT25oryH4Q/DtdvO1j3YzfaRZQAPotUAGQAKcA7QMSebh0H0duM/8WPd/IX/Emya7NV16qWsyffU+bg/dH0cufzI938iR9plkxYjZ62ICA6KUgbJx6E83DPAfRu6xhTjj4v5EqftNsgzFCuJyJDaWcf3ilXcOhD8NXb9+Pd/IMPalZP3dfhT/APIp83HozD6NXfWPd/Im32mWUj7Ffgz/AMinzcOjMH4cu1zj3fyEPabZOpX/AAt/OnnIepP0bvP6e/8AA49ptj2V/wAA+Dk83D17D6N3v9PcmPaTYv8Arfy/mnm6fr2MX4cvVyXc5P2gcqKFrZTbRxy1xJxNw5QRkta4qxnjVO7oPRle0nJ1Ut6xxOaui04HE7lRB7zqaQp69FoJZ7yZVDzTcWQOkHyMWmdRBXRnlRPBWcVKtqnEh0CMFA75LXKFWjzRu1NF1VJ6tVd2i/clpNOqHNinqJa/EN5zAhYymm1gvo2danRqbSSksdcguU1pa+p0XYzpL50ytlHmpcTCfTUmJWqthAV3DsQEQEBKNyAaNyANTCAIpBXqWVw0tUADG5SA9CkTqUA9E5D2mo0NZjcGHS2ejwXNrpbU9pYUKb0bruO/eemWSzMeOkYaMsUStlbnvPLN9ClRpVKNpo807BjqQ+AYc3fsVsJcjCUd2UUeXF9V6dsqtp1XNaMOQiJwidIXMrxTqM9roeyoVLSMqkcveYY5UWr/APQ7/B+VVbNdDo+z7J+6u7+ZIcqrX+/dwZ+VNRdB7Ms37q7v5hG8rLX++ntaz8qjUiR7ItPw/uwg5Y2vrt/A30TURg9DWvR9yX9MbV12fgCaiI9i2vr3/gYcs7V1qf4B6pqIn2La+vf+BHllaSIPMntpz8U1ER7Etusu/wDA/wDTO07KP8v/AHJqoexbfrLv/A/9M6+tlA/3Z/Mmp6kexKP4pdybOWNU6aVm/lnxOJQ4epVLRNJS1dafcI7la/XRsp/h8s01CFoiL9+YM8rif/rWf8KnU9TNaGx97IyrT7SqVNxa+xUZGWTRHdktiNpKSymcS5rULeq6cqs8r/OoWwe0Cz1iQLDQyzMgD/SsZ204Ley+z1LqTjTrz3LO9fySfy4sRkfQqOyQP9ieUq43Fbu6UZY8zLd6P5gbFftCSTZ6ZacwJIMbMwqnRqR5s6+NtBONbiZNblBYGuM2QA68L/PQtiNGrJZycavXVCrqbRZ64QwvC7n5/Ru3DUM+aOFaO4thiaclVg/0Q1O2Xbqp1mzrDv8AcstSua6uIJNa8N5kX4bPLfope7rY9I74W1QdR51zjXsKccamP0Zj1Hnq+C2DQKlYn9BABCAkEAVpQCLuxANiQGjRfSgSyT2/7kBWdXxZumexAQbTnQUBvWKxjCMhxKhslI2rAMC51R/6p72xWNFv4M9Ju296DbOxpcwEjPNbMstni0uZ1XJ9lG00w4htTm39EnOCNEFXwSayVSbzg8m9qD//AJNrOwD/ACBc/jWPaUpOGh8+jPM7qvEUpxBxDtmcRuK6OPQ8Try6vuHZeAe8BocSTkBMnYIChxXQzVWa4SfdnQ2JjjRbJgztM7RoWnqJ1HuPUSu507Clmck23vXExbbb8Ly3naogxlBHcSVeqafuo5z0jVTxt59kadgD3MxY6hEke7OW5Y7KL90zjpSslnby7GhXf0WmDmSM9OW3iqadJazTOlpLSNRUKUqcnvW99ShezKjWBzC4Eua0AbSYCujThnGDi1NJXiWVUYWy3XaiDlUJaYdDm6dOvtCl06fQyjpK+/Mf7F2nZqobBDg4aZgmNWgwtaVOO0xyO/S0hWViqjktdtrLKFavVa9rcTQHT9pnSMbIOasVGn6mo9L3if2qYbnnyOk3vYfzKNhTfUyWmL3+jv8AyWLNVJmS0n7oj4lUVaajwOtoy+q3OsqqSa6M46/W/tXTt+AW/Q+wjx2mX/8Asn8SxyWpHG4bW5eKxuFuRu6AeJVH6Fmrd76fSkZ7jPiFapPg0cqpbJLXU01/noTpYhhk7cu5UyxhnYtZS1oLOUZ9usjhUcSNcq2k/qo5WkU3cTYOmNOWr4LKRr0HhMhTszjAgjuWRrlmnZnSY0bdu9DJvIZtledBHEIYgK93VD/7CAqVbtqN0tKAE6zuGkHggAmEAizcUAsO5ASQHd2ikAIa/KNTKZ/0oSZDrtNR0ue7tcxgH+ZvkqnUwZKGS68MpN/rQY1dGeAcVjtMmxTt2y7dFoB6T24h1Zictq03JKrlnuqNCctHbOnxaIPax9Vznsqspn7LKLmkjLa9biuKfU8rLQN8vc/c3bkvmnZZ5ipbmg+4RRLSduTx5J5injiV+xb1PfTZl3k81sZeTiqTJ0mStBT1Z6x7eVltbNUOG7BQu66aVIu/ZtqzEc8AS3aR0YWxK6bOHHwxq8Zp/oajLUWuBa1jQARDQBpjY1Yq5XMxl4cq8pIHTrvY3ota5xOeIlo0aiGlYxqrWbZt3Oh6s7eFOLWY/wC5zVouaq+tzjhTgvDiAZAAIkQQJWxG5ppYONPw7eN5+r3NKhVr0wWto0y3G9wIcAYc4kdHV2SslcU+pU9AXq9xd0XhbKrGMIZicSS9oIGHRonTrVMKsNaTbOleaMupW9GMI5cVh/EFfF7VarWNFneMNRjyZbBDDMCDpVyqU1vycmeir7GHTf8An6nSUeUdENGKjVlxLzDAYlxADoOmAOIUqcHzMHYXi+6fYale9HGapa7BhAwlhLpk5lozhVRlDavfuOjXtrhaOgtV5y3jngpXtedmfbbI8NcKVNtbnHc24DE9oDJEScweK2cw6nBdGsuMX2ZpVLwsDnNM08g6ei4RkInLtU5iRq1OafYyLS6gSeZwZH3fJat01qo9B4bUnXlu3YOO5V12uqDAGiBnG3KZhbNJfVTONpJvzM0+p3HJisHXZUb0cYe3MjOJbrjsWFbOFjqbOi/+I228YfD4Fu+rfTFKnTe2kSGy1zKrXEZaxAPcUm6ilnVIp0LOUcbZr/x/k5qrTe+Syk9zNbg0kNga4Coclvy9/wATowcKdamovKX6FhzH9MFrCSBtDoAgZnSroTzHc0c25VCVeTetx9CtQsALmAtAGLrg6juyWKk9Yz2dHZtwbz8DafdZA6JA/iBW0cYybVYKgJIc2O1CTHqEh0S0RuyQg07MXOIEsM/cJQGpTsL/AHmh38BQGZa7Fp/ZH8LvRAYlMseXN5mDqkn5KASZc4du/XapAVtxfeHh6oDOq2GCQXty3j1UA0Td7DpfUb/2uK56uJo91W0JbTeUmhNu2kDM1H7nOy81PmJcymOgqK69y/TdlDaUbCBPwWcKrfIqubGFOO5pFqysIGcz94QeBWpU+02elsFi3ishVWbg4QCQgi+oBpIHaYWSi3wRXOtTp/bkl8WODOjwUPcWKSksodQSEbSnWhVKbXIRopkKrl4wOKBOsd/63+CZIdZLkNzJ3JkbZEHNj9dyFkZJiKEjSgwi7YatEA88yo4+6WOAAG8HSsk93qalxTrNp0msc8ojb3UiRzWKIzxaZ3Kqk6mP9Qyt4VIp7TGfQ4e3lkVHOa7HiIYWluHse056tIXapN4R860hB7ac31Zv8krwJovZjjQcIGTozHYcgqbp7jp+HoqVV5jlYL1osYecT2gmNJmVq7efU9N7LsW/sI07qvOtTaaVJxDTPQgHPSYkStapSjUeWt4q6MtF9dx4EL15U1KzOar0GGARJJa8ZaQdLSrLeCt84OK9ARqycoVNxh3TaH0TBL3icg7pEZzAJWyqqlJPBNfQvl6EmpNv1NT68BObT4A+a6CknwPJzpSg8SWCFqt7XCII7x6pkrwYrGNxyRlOec/FSQdPdtps4IiZ3H5oD0C7arHMGZHapJHrMB98RvhAcJyruVpcXte3ENQgEqCDPu+nDOlTxb8pQFnLVZp72oDKq2dhJJsZkna31QGIy+KLs3NrdjMHxhacbZ82elqeIZNfVikFfe1mjostE7yzzBWTt+hhDT8/e3lWvf1TQzHH33u8g5I0McWUXGmNosRgjasFQlgJ0nMrQqbpM91YPWt4N9CysDbHAQFW8rZzVMu16u3UrKUNeWDQ0jdq1t5Ve3xORNN1Q43uMnj8l1oxUVhHzOvWnWm51HlmjdVc0XAYiaZMEHVOsKmvSU4+p1dEaTqWtVRbzB8uh1JC5jR9Ei8rKFCgkSAU70Iwh8e10bJ1nYFKRhNxjjPMYqDMTm6ECYwahOREIMjgIQ2c3eFz1HYg3BBcTJyPGF0adeG5czxF7oe8blLCxnPqBuaqLO9wqub2tzjthZV4OovqlWhbyjZVJKs+P6nTWa3YxLH4huPqtCdNx4o9jb3NtcrNKSZZYJBWBsPHAqWGgC7pCe/PuKye/iYaihF6u4FbagpPhkkfeAkblnTi+KNa4uacYpVP2I17wqGGvYDsLm9LucDK2VtFxOFVVhUluT/2KtuZVb0mslgEzi1cVfCesjz91bxpzajw5FZj8QBzE7x6qxM0ZRwd9yI5uMsGLX9mVkYHp1haMI0KQNbWdHKEB5ny7oiWyYzUA5X6M2MnlCB6HQB6RKALzn/d+u9Ac79RNHvO4/NCSQucbTxUEBqd2NGkE95QlcTUs4jJcep9tn1Swa8tBZ5Bw5YG5gkEIZi8pDkwbXLcs19Znl/FMsUIR6sp/QnOwBsy8xlpjYN63zw49sswaI1iWnME5a5GWrUpB0NlqYmMJ0lrZ4Lj1fts+p6Pk5WtOT6IJKrNwUoBygK1qs4e5hcCWtJJDTBnD0dOqVdSmo5ycrSdrVruls+UssshUnVHOpAIIBBAJj3SZGWoz5g6Fm44Rp0a+1m49DmeUFrc93NsOWuFuW1JJazPK+INJSlU8vTeIrj6lKlYmDTmd63DyxcsNMU3hzSWiRiG7bCiSUlhl9vWnRmpweGjtLOxsgghwIGY0Z+WtcucNSWD6FaXnmqCmtz5nSWrk3RNl55tQYhmWkictSudKOpk50dJ11dqk1uOBv0ZgfrQsKfA3L15kkGoUsVSk0nKeCtzk5ySTyjpOW3J6hSoMdTqjE77TZ0ZK+MUkcStWnUm9ZHC2eiS0w7IFWI0aiNvklW5uoS5wDez0CzNZnqV18oLPhg1PA+iA0Kl9Wcj+sHA+iA43lTaWVG/s3yQZ0H4hCDlnV3DSAe4ICjWvAiei3gEBXFuOzzQFg0UAuaQD82UAxCx1V0LY16kfsya/UrVrQG+449gWLpQ6GxHSN1HhUfcpVb3cNFN3fPosXb03yNiOmr2P3jKF5W3ERLgSDoDSGt7zpWUKUYcDXu9IXF0kqss4NKhbGupgEgFug7VYaRm22o0THfnp7NigFujfha1owAwAMnDUFqTtXJ5TPV2niSNGlGnKm3j1Ct5Rs1tcPFVO0l1OhHxRbPjGS7BG8oqX3vwlYu1qGxHxHYvi2v0LFO+qLtDx3iFg7eouRfDTVjL7xfqHbb6Z0PasXSmuRtx0hay4VF3CttDTrHFY6rLo1qcuEl3ChwyzUGaaJgiDtjJQQ1LKwQQyyS1HsWW97mUuMIPWS3nL/Ruli1ucfNdiKxFHy25m51pSfNsv2WxtxNDwIdpLhMDsWRQEvexU6R6Dw7s0Z6s/moMkV7HffMdFwJYdY0tPZrC161LX4Ha0XpHy0sS+yzUs97c4Oi+W9vmFpT1orDPZ207e4e0ptP/AOlW+HZhZ0nuNO/T2n6Euf8A2lMg5Rp7ys+RpQW8jfV5PLi2C4CN8ZBXUk8bzj39WDniJe5NV6Ypu51uEl2UtBkQthHInI12VrNqwj+GPIrIpDMr0NRZ4hCA4tDNRbxQDENP/tAQfYgdRQFWtc4Oo8EBUNx7kALEgHxIBYkAkAsA/QQETQbsQA32Jh0gICtVudjjOY7EBVq8mabtLn8UBE8lKO/ihIN/JOnqcUAB/JPZUKAC/kvUGh89qACeTtcaC0oRhA3XPaB7o7ioJTa4MgbLaG+4e4qHCL4otjXqx+zJ92OLTXbpbU4rF0oPkbENJ3cOFR9xxfVUacfeB6LB29N8jajp2+j7+fiWKXKR2Qk55ZgeqjysC36Q3jWG12LFW0DonYfNXnDby22XbTeLnNaHDGG/ZM9Jo6s6wpIM6vWJ05blBJlWuqHGJTBKlgrmoWmWk9oMFQ4p8S2FacHmLaZp2PlE5mZBcfvZjvVWxSeUb/tWc44qZb65LFblG6qAOba2DIIHSG6diz1TUVyo/Zz3LthvJ1QgFgM6xlCzwUObfE1uZCkxbG+jhDEk2lCAIHbggJivuCAmLT28UARtvI95w70AT6zd138UBmYN6AfDvQDF4HvICPPjVKAm1xOooAgBQD4d6AWDegHDDtQEg07UA+E7UA8HaEA4naEA8u3IBiTuQETOwICDmHqhADdRn3GoCvUsTDppt4ICrUuqmczTPE5diAr/AFa4fZc7vHogK1e7Hn3o7lAB0bhYDL3OPcpJLpumgfd8wgI/UVDeO8oQWaFz0W6p7SoBo0qbW/ZAHYpAQFAPKAWJARlAMUAkAkAkBvtuVuslAEFzUtYJ7ygJi5qPU8T6qQEbdVIe4OJ9UAQXbS6gQkkLtpdUIB/qyl1R4oBfVtLqDx9UA4u6n1B4+qAf6up9QePqgH+rafUHE+qAX1bT6g4n1QC+rKfVHE+qAb6rp9UcT6oBvqqn1fE+qAb6ppdXxKAY3PT6p4oCBuSnsdx+SAGbip/e4j0UYAM3Cza7w9EwCBuBvWd4ICJuAdc/h+aEEDcP3/8AD80BA3Ces3vBQEHXE7azx9EAJ1y1NQYe/wBUAF911h7jT2Ob6oAbrBVH9ke4+iAGbNUH9k/gfRAQNJ2um/8ACUAN0jS13BANjQDhALPYgFKA7iFIJAICcISPCAeEA8IB4QChAKEAkA6AdAJAMgFmgFmgFCAfCgGwoBsKAbAgGLUBHCgFhQEYKEDZoBigGKAYt3BARI3KANxQESydSAgbO3qt/CPRAQNjZ1W8PRAQNgp9QePqgNCVIJhASAQkkEA4QDwgEgEgHCAlKAcIBIBIBQgGMIBZIB4QCwoBoCAWSAYoCJCAUICJQDFARhANCEDYUAsCAiWoBoQDIBQgGhQBo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25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xQTEhUUEhQUFhQUFBUUFBUUFxoXFBQVFRQXFhQUFBUYHCggGBolHBQUITEhJSkrLi4uFx8zODMsNygtLisBCgoKDg0OGxAQGiwkHCQsLCwsLCwsLywsLCwsLCwsLCwsLCwsLCwsLCwsLCwsLCwsLCwsLCwsLCwsLCwsLCwsLP/AABEIALcBEwMBEQACEQEDEQH/xAAcAAABBQEBAQAAAAAAAAAAAAADAAECBAUGBwj/xABKEAABAwEEBQkEBwQIBgMAAAABAAIRAwQFEiExQVFhkQYTIlJxgaGx0QdCweEUFTJiktLwI1OCkxYzQ4OissLiFzRjctPxJERU/8QAGwEBAAIDAQEAAAAAAAAAAAAAAAEDAgQFBgf/xAA+EQACAQMACAMECQMCBwEAAAAAAQIDBBEFEhMhMUFRkQYUYRVCcdEWIjJDUlOBoeFikvAjwTNUY3KCorEk/9oADAMBAAIRAxEAPwD2cKSBnoCu8KASCEla1PyQg5a+bWWzpQHAXjemJ5lviVBBW+mtOlnA+qAz6oGw/rvQF67rXhyz4oDoLBfAbn55/BCToKN8hwkR25+ikD1b1kQPCUBGy2k7dO0fJAaIqncgA1bYQdA8fVADp3r+s0AK33qGtmJQHL22/pn9n4/NCDFtF7YtLG/HzUAALazWxvD5oCLrVT/dt4fNAVn2oz0YjsCAG63VPu8G+iArV6znacPADyCAqPpbSFAGgDYgCMrDVCAlgxZfrzUgFUsG4qAJlkyzCAdjGoCR3IBEv1frigIw/Z5KQfVbFkSJ6ACWlQCL6ZQGHezngGEB5ze96vxEOGjtQHPWmtJnDHefRQQB5zt7nfJACfWcdBPmgFTqPB0T2g+iA0rK55j7PfI+CA2bOxxGeHuJ9EAQ0QDmT3OfHgUBsXQBAzntJPmpJN2EBm3hULZIE5IDn23iZOWvqoCret4Ymxo7lBBztof2cEBUcez9dyAdtoCAILQNhKAE+q3qjh8kBXq1gdAA7AfRAV3t3ngoBVqUxsKAC533ePyQBKVYjQB4lAWGV37x3KQOajt6gAalU/oIAYtZGrwQBW2w7EBP6TOlARNZv6KA+oLNeTTrWRJa+ltOtAEY6VIHfKA56/mOwmFAPIb2ouxnEM5UEGRUcUBWewnX+uKAVOjv8CUBZZSA2/4vRAaNhpNJzyHb6hAdddbmZQfFAa0tjT4qSSVkQGlCAzrzZkY2IDkH0nSftaeq5QQZV7lwGYJHYRHggMY2j9foIAZO/wA0AzKrm5NPn6oCYttTb5oBq1dztOrt9EAGPvN759FAIdAaXDx9EA2KmgFgadAKAGacaGO7kAN+Ie6/gUBOm93Uf+EoBj3oCvVpj9FAANSNSAXPbkBPG3YhB6ZdnKdkjMt3Z/EqTI7S77+aQIc7gfRSDXZfrQPteY+CABaeVTG6XDigMO28rGOkfEKAcPftoxuljTvIJ+CEGU+uRpaR3uCAY1AdR/GfigJUamHR4iVADi8I0uaO1nxQCfbcQ+0zuACkB7LbsJBnx+SA6Ow37TgYg09oCA6W7LyoHQGePqpJNqm6m7ZxPqgI2yw03DX3FAYNtstNgMYuI/KgOQvO92glpB7wPRQQcpbKrS44RE6s8vFACa/9ZoBF+7z+KAnTqjYPD4oAwqt1jwagGbzOLptJbrggHyQEjQsX7ur+NARq07IGnBTqYoy6evUgKdjpYnYS8UxtInwUA1bNYGscHC1tkfcJUg0alrhpItTSQJA5uJ3IDKN91iIxeSAyKzjs8VAKlSdiAA4HaEAJwQEwzd5oDq7qdhcDn+u9SDu7nv1ogEePyQk6anf7Y0Dj8lIMu8b5DgYbPD0UA4W33pUx9A4RsyQgCb1f7xb3tb6ICvabYHjpYO4AHwCAzXuGrzQC5w6vNAGYHdY8UAntdtPCfigK5edc8IUAJY39IZiNhzUg9E5PcwQCadIn/tE+IQHU0uYj7FPgFJIC116EQQ0d8eRQGVUsFF+gE9lR350Bzt9cn85psJ/inzcoIOSt1jLDDg4d4QFWQNBPEKAPTBOgE9mfkobS4mcYSlwT7ZDYCNIMb8QRST3JmcqFWMdZxaXwLbX0ozxcT6LIpGdzB1O4n0QFCpSE9E5d6gCbRKkC5tAQqsUAHgG0oADrRG1ARN4HYgELUDpCARwFABdSbqcgFn1vBAa1K0N2eKkG3dlUaqQd2u+aA66wNc5v/JsP8Q/MgDV7IY/5Jvc4/AIDmb6u8jMWbD2OcfghJjC7ajv7B3+L0WGvFcWZxo1JcIvsCqcna85UnDcSm0h1LFZ137j7BKdxWj903vLfVQ6sOpmrC5fuMsNuSvrp0x/G0fFRtqfUyWjbp/dsTrjr/wDTHZUCjzFPqZrRN4/cYRtxVNb6Y/i9Ao8xT6li0LeP3CR5PnXVp8XeijzNMzWgrx+7+4H+jWf9ez/F6KPNQLF4fu3yXc2rusdGmM6jp3E+Rao83HoWLw5ddUaQtFAe/V7iFj5xdC1eG6/OSKVrdScZFSr3x+ZPOLoZrwzVfGaHoWwN0VKvEBY+c9C1eGHzn+wV17ZRiqH+IflUO8ZYvDEec32KFpdSf9prz2v+SjzcixeGKXOTKpslD91xc71WPm5Fq8NWy4t9w9Go1n2GhsbJ+JVUqjk8s61vY06FPZw4DuqgmS1pO8T5rFTaeUWVrWFaGpPeuhGvUDW/1bD2tV6upJcDnPQNrN7lj4GfUr03faos/hlpWUbt80a9Tw3QfCTRn2mw0jmwkHY7PxV8bmLORceHq1PLg8lWp0DBEeS2FJPgcGrSnTlqzWGDfaDqhCoCazznmgICo7fxCAm1m3zQBRTagIvA1ICtVJ1R4+qAp1KhQAcaA36LW63HhKkG7d9Wi2Je/wDlu+AQHaXVygs7RnUqfy6n5VJJdfyns2jnXfy3/kQGTfd8UzlTdjJ0ktgN3CQM1za9dyeI8D2Gh9CpLa118DnXW8dccVrasnyPSZoQ3ZS7ERbATAdJ7VLUjKFSjJ4jJN/Ei63tBgvAKKEnwRE7ihB4lJJ/Ej9Ys64U7OfQqd/aL7yPclStbXTDpjTuUOMlxRZSuqFXOpJPBA3jTGmoz8QU7OfQwd9arjUj3RF16Uv3jOKbKp0MPadmvvI9wlO1sc0ua4Fo0kaFDhJPDRdC8t5wdSMk4riwJval1/A+iy2FToar0xZL7xEDfFLrH8LvRT5ep0MHpuyXv/syxZrW2oCWzA2gjhKwlSlHibVtf0LhN03nHEq1L4pjU89jVYreZpS07ardvfwRH67ZqZU/D81PlpdUYe3rflGX9oWzXljdhFN43kADvzUToOKzktt9LU69RQjGSz1W4Naq5YYyzWVG32izkq0lpuNnUUNXIAW07Wju+au8mupyn4pfKn+5Ntq2uHD5p5NdQvFMvy/3NosD7I97c8Ok7OkPVUTpOO5nXttIRqyjUjz5focgbcBpIWfl3yNRafgniaa/QI+0jDiOjbPqq9m08HRWkKcqW1z9XqV7RWa5pznZr8ldS1oyOVpHy9zRbWM8ijRrDYt48UW2vGxARqP2BAVjUPV8UAwr7WjigJc/OocUAKpVOwICtVqlAV+cKA1P6TWj3nBw2OaCq9kur7m+7+T4wj2NG7+VJyBYJ+7l5KdWS5mLnQqcY4fodPYeVR/dOJ7Z8wslLqUTppb0aY5TNcJLCHDUQ3T2wq689WBuaLtHc3EY8uLOYva0EkDrHPvWjbU1KW/gew03eu0t1Cm8N7jHtlhpaW4u3OfFdPCR8/lJyeWxXTYgKrSC7LeqLjdTZ1tBLN7H03mbetZwrPnLpaCFZTWII1NIVNe5qP1ZKymo8OLRIaBJA0SdazNI3rnoQ15cZ6O6FrXG+UUeh0JPZ0a9TpEgKQ+7+EK5UvVnM8+/y4divRxOnLROinIga5COiur7krSE/wAMf7UaNixc1UmcowjDGnTA16VROknVijs2d9U8jVm0ljGNxTrVSGjJ0yJJaAI1hXujFHG9p3HLHZGubbZozounaKjvKVGxgT7SuOq7IJZXMk9BzS0dIFxMiJ0HRqWtXhFOKR29EXtaUKrlLdGPoYd6OdLebLxJiPRbWyh0OG9J3T99/t8gXM1tlXw9U2cOhj7QuvxssXfY6rn5h8NBc6ToG9V1oRUG8G3o+7r1LqEZTeM9Ql/Ujzg1ZADxS2X1DLT09a8fokUOY7eI9FecUk2znZ4/JAej8mabTdFrY9xa4CqWtloxQxrhlEnMbVTWxjedbRmttIYW7J5YWkZQFYksI0J1KkZtZ5s0zRH0fEDnr471q8K2DvxqOei2+LRWu6hieNGvMiVdW3Ryc3R2rUrqOMZB1WkOcNhI0KyDzFM0riGzqyh0ZEtKyKCHN7SEBNoagHwN1ICLqOyPBAVqocEBRqnagBoCy2iToagL1zWcufBbq8eCA9AfaKRYSbLRmJ6JqN1bnqvfkzTRgXVZ+etR5pgYHxDMRIBiD0jnpk96out+Ej03hzVpupWlwSOstHs5tTyCQwEbHj8qinCrTW5It0jeaOvJJzlJY6IdvsytByhn8z/arM1uiObstFfjn2LA9m9ejD3PszRORqVYHEsWNSFWaw8G1Y3GjbaevDXbx0XzK9T2QVa5NQPokOzmnVlvdDCs0qyWNxrVHoqUm3tMv4fMsWP2QWmmHta6lDwA6ah1GR/Zpit6GGNE/wDU/b5luj7LLS1paHUIcIPTdPHm1hKlVlJSbW43KN7o2lRlRip4lx4fMqj2Zv5vnOfs/N9fnnYNMfawRpyWf+t1RqY0VnCjU/b5iur2dF+IULTZnmCHYKznEB2RmGKf9Z80G9FrjCfdfM0mey60BpbjowdPSfOrXg3LDZVXLWysmzC/0dGi6ChLVe98PmC/4UVTkX0YP3nn/SssVnzRrbXRf5cu/wDI49kL/wB5R4v9E1Kv4kNvoz8qXcuj2Y1/31HPTk6TlGZiSsJUKknlyNqjpWxowlCFJ4lx3jVPZbVcWl1ajLDib0XZH4rPUq/iNXzOjfyH/cSd7Max02in3Nf6ps6v4ifN6N/If9w7PZbUGf0hmeR6Dj/qUSo1JLDkW0NJWNCevToPK/qFW9lTnwX2hhI0fs3fnSNCcVhSFfSlnWnrzoZf/d/Ah7JY/t2fyz+dZbKr+L9inzth/wAv/wC38GLyo5DtsbBUdUa+XBsBhGnXJcVRWdSn7x0tHRsrypqKhjdnjk1OQlh52z2imH4A4FpAaDk5kEye1KLdRPLGlIUrKpB04blv4+pynKXkG2z0n1hVLmtBLgWFpgfxfBZS2kNyeTTpSsLqbdSDi3vymcfTtlMU8Id0TrO/fCraqOes1vOrTej4WsqMZ/VlzZYuG73Vag5gc6RmQ2JjirZVJSTjqnMo2FK3nGsqyaT/AM4Fe+LFUp1XB7Cx2nC7SJV1FNQSZy9JShO5nOm8pmbVxblYaAFzXbkA4YdyAi7FqhACdUfuQAHV3bUBHCSgJcxvQZNSyX2/36o72B3+lVumuSM0+pp2W9qYcDz1Lf8AsgPHm1Ch8SXjkzWdftEiOdpnsEfBNTBGS57NaHO2tgB1uIMagqaizUSPS6PapaPqT6s+gW2ZwEYhw+a3MHmW8jiiZzI4KGSCvIthoJZJc3DjzEzsUSaWEZwi3kAzCG4QRTxvcHlhAAMe6YgTA4qMrqTqvfuyCfzvRBqvGNj6bSA2cYPQqZt0lsnZloQnC37uA3PxXaeecWhzqb2ucA3Jh9yMjiE4p1nUoUlkOm9XgNzzPoVUgtwkV4zEEuc8gDiE1ls8mSpy2yjjfuKFCoG9IPpuqMs4Y19MQ2mwvYDjGeegyT7pyGc465bsHww0s9zQtMhrWGq8B7si2pnAYS6apHRGg7dWhTKXqUxhnLxwKjbZV5qk4S8im/nGAgPkYYfnk4tnNuUyo13jJZso6zi93At2UF1oLjWqQ2lSLWEtAdiD5LmxJ0A6Vlne95XKOIcObCXJWqYg2oHA4MQdixsqyRL2k5t1dGMpyUwbb3kVIRSyma5KsKSIPaoAsW88EAp3qQO070BwvtbePo9MazUH+UrRvOCPTeGU9vJ+hgezW1hrqrSRBAOfeFVbSwzo+IqWtCMkjc5Q1qT7PULDOEOORnMA6pW5UxjJ5K2cnLB4lbLW19TnGkgZfblp16PtQpTWtktq0pqhhp7mdD7OD/8ALPSacY1OxcYAhH9tE0Ivy001wK3tSphtrEdKWZ4dAIO871Yc5nGF25yEFepXMoBC0HWfFAPjG08UACqBqJQAC3egDU0AVAdBZbDUiRZaDv70DzctGdWP42v0IK1vsrgDNlps3iq0+SzpyT4Tb/QGC10FbZkepeydr6dRlYsdzcOGIAxnv7lo1KijW3nqbbUlo108rW6HsVr5T02nSZ6sHRtnQtvXyzzeoad3XlTq/wBW9rtoBkhZoxaMG/8Ala6hWNP6JUqhsEPbMSdQ6BzWrO6UZYaOxZ6KVeltNqo55Mzn+0AwQ6760aTOjtMsWPnI9DaWgFyuIER7QhixfQrRq8BAIy2FQryPHBl9H3jG3h3JH2hs0mxVszJybJMRJyU+cj+Ex+j8/wA+Pdjf8RaIGH6HVDdkMjgnnIfhJ+j1XOdtHPxYme0izgECyVQDpAFMT25oryH4Q/DtdvO1j3YzfaRZQAPotUAGQAKcA7QMSebh0H0duM/8WPd/IX/Emya7NV16qWsyffU+bg/dH0cufzI938iR9plkxYjZ62ICA6KUgbJx6E83DPAfRu6xhTjj4v5EqftNsgzFCuJyJDaWcf3ilXcOhD8NXb9+Pd/IMPalZP3dfhT/APIp83HozD6NXfWPd/Im32mWUj7Ffgz/AMinzcOjMH4cu1zj3fyEPabZOpX/AAt/OnnIepP0bvP6e/8AA49ptj2V/wAA+Dk83D17D6N3v9PcmPaTYv8Arfy/mnm6fr2MX4cvVyXc5P2gcqKFrZTbRxy1xJxNw5QRkta4qxnjVO7oPRle0nJ1Ut6xxOaui04HE7lRB7zqaQp69FoJZ7yZVDzTcWQOkHyMWmdRBXRnlRPBWcVKtqnEh0CMFA75LXKFWjzRu1NF1VJ6tVd2i/clpNOqHNinqJa/EN5zAhYymm1gvo2danRqbSSksdcguU1pa+p0XYzpL50ytlHmpcTCfTUmJWqthAV3DsQEQEBKNyAaNyANTCAIpBXqWVw0tUADG5SA9CkTqUA9E5D2mo0NZjcGHS2ejwXNrpbU9pYUKb0bruO/eemWSzMeOkYaMsUStlbnvPLN9ClRpVKNpo807BjqQ+AYc3fsVsJcjCUd2UUeXF9V6dsqtp1XNaMOQiJwidIXMrxTqM9roeyoVLSMqkcveYY5UWr/APQ7/B+VVbNdDo+z7J+6u7+ZIcqrX+/dwZ+VNRdB7Ms37q7v5hG8rLX++ntaz8qjUiR7ItPw/uwg5Y2vrt/A30TURg9DWvR9yX9MbV12fgCaiI9i2vr3/gYcs7V1qf4B6pqIn2La+vf+BHllaSIPMntpz8U1ER7Etusu/wDA/wDTO07KP8v/AHJqoexbfrLv/A/9M6+tlA/3Z/Mmp6kexKP4pdybOWNU6aVm/lnxOJQ4epVLRNJS1dafcI7la/XRsp/h8s01CFoiL9+YM8rif/rWf8KnU9TNaGx97IyrT7SqVNxa+xUZGWTRHdktiNpKSymcS5rULeq6cqs8r/OoWwe0Cz1iQLDQyzMgD/SsZ204Ley+z1LqTjTrz3LO9fySfy4sRkfQqOyQP9ieUq43Fbu6UZY8zLd6P5gbFftCSTZ6ZacwJIMbMwqnRqR5s6+NtBONbiZNblBYGuM2QA68L/PQtiNGrJZycavXVCrqbRZ64QwvC7n5/Ru3DUM+aOFaO4thiaclVg/0Q1O2Xbqp1mzrDv8AcstSua6uIJNa8N5kX4bPLfope7rY9I74W1QdR51zjXsKccamP0Zj1Hnq+C2DQKlYn9BABCAkEAVpQCLuxANiQGjRfSgSyT2/7kBWdXxZumexAQbTnQUBvWKxjCMhxKhslI2rAMC51R/6p72xWNFv4M9Ju296DbOxpcwEjPNbMstni0uZ1XJ9lG00w4htTm39EnOCNEFXwSayVSbzg8m9qD//AJNrOwD/ACBc/jWPaUpOGh8+jPM7qvEUpxBxDtmcRuK6OPQ8Try6vuHZeAe8BocSTkBMnYIChxXQzVWa4SfdnQ2JjjRbJgztM7RoWnqJ1HuPUSu507Clmck23vXExbbb8Ly3naogxlBHcSVeqafuo5z0jVTxt59kadgD3MxY6hEke7OW5Y7KL90zjpSslnby7GhXf0WmDmSM9OW3iqadJazTOlpLSNRUKUqcnvW99ShezKjWBzC4Eua0AbSYCujThnGDi1NJXiWVUYWy3XaiDlUJaYdDm6dOvtCl06fQyjpK+/Mf7F2nZqobBDg4aZgmNWgwtaVOO0xyO/S0hWViqjktdtrLKFavVa9rcTQHT9pnSMbIOasVGn6mo9L3if2qYbnnyOk3vYfzKNhTfUyWmL3+jv8AyWLNVJmS0n7oj4lUVaajwOtoy+q3OsqqSa6M46/W/tXTt+AW/Q+wjx2mX/8Asn8SxyWpHG4bW5eKxuFuRu6AeJVH6Fmrd76fSkZ7jPiFapPg0cqpbJLXU01/noTpYhhk7cu5UyxhnYtZS1oLOUZ9usjhUcSNcq2k/qo5WkU3cTYOmNOWr4LKRr0HhMhTszjAgjuWRrlmnZnSY0bdu9DJvIZtledBHEIYgK93VD/7CAqVbtqN0tKAE6zuGkHggAmEAizcUAsO5ASQHd2ikAIa/KNTKZ/0oSZDrtNR0ue7tcxgH+ZvkqnUwZKGS68MpN/rQY1dGeAcVjtMmxTt2y7dFoB6T24h1Zictq03JKrlnuqNCctHbOnxaIPax9Vznsqspn7LKLmkjLa9biuKfU8rLQN8vc/c3bkvmnZZ5ipbmg+4RRLSduTx5J5injiV+xb1PfTZl3k81sZeTiqTJ0mStBT1Z6x7eVltbNUOG7BQu66aVIu/ZtqzEc8AS3aR0YWxK6bOHHwxq8Zp/oajLUWuBa1jQARDQBpjY1Yq5XMxl4cq8pIHTrvY3ota5xOeIlo0aiGlYxqrWbZt3Oh6s7eFOLWY/wC5zVouaq+tzjhTgvDiAZAAIkQQJWxG5ppYONPw7eN5+r3NKhVr0wWto0y3G9wIcAYc4kdHV2SslcU+pU9AXq9xd0XhbKrGMIZicSS9oIGHRonTrVMKsNaTbOleaMupW9GMI5cVh/EFfF7VarWNFneMNRjyZbBDDMCDpVyqU1vycmeir7GHTf8An6nSUeUdENGKjVlxLzDAYlxADoOmAOIUqcHzMHYXi+6fYale9HGapa7BhAwlhLpk5lozhVRlDavfuOjXtrhaOgtV5y3jngpXtedmfbbI8NcKVNtbnHc24DE9oDJEScweK2cw6nBdGsuMX2ZpVLwsDnNM08g6ei4RkInLtU5iRq1OafYyLS6gSeZwZH3fJat01qo9B4bUnXlu3YOO5V12uqDAGiBnG3KZhbNJfVTONpJvzM0+p3HJisHXZUb0cYe3MjOJbrjsWFbOFjqbOi/+I228YfD4Fu+rfTFKnTe2kSGy1zKrXEZaxAPcUm6ilnVIp0LOUcbZr/x/k5qrTe+Syk9zNbg0kNga4Coclvy9/wATowcKdamovKX6FhzH9MFrCSBtDoAgZnSroTzHc0c25VCVeTetx9CtQsALmAtAGLrg6juyWKk9Yz2dHZtwbz8DafdZA6JA/iBW0cYybVYKgJIc2O1CTHqEh0S0RuyQg07MXOIEsM/cJQGpTsL/AHmh38BQGZa7Fp/ZH8LvRAYlMseXN5mDqkn5KASZc4du/XapAVtxfeHh6oDOq2GCQXty3j1UA0Td7DpfUb/2uK56uJo91W0JbTeUmhNu2kDM1H7nOy81PmJcymOgqK69y/TdlDaUbCBPwWcKrfIqubGFOO5pFqysIGcz94QeBWpU+02elsFi3ishVWbg4QCQgi+oBpIHaYWSi3wRXOtTp/bkl8WODOjwUPcWKSksodQSEbSnWhVKbXIRopkKrl4wOKBOsd/63+CZIdZLkNzJ3JkbZEHNj9dyFkZJiKEjSgwi7YatEA88yo4+6WOAAG8HSsk93qalxTrNp0msc8ojb3UiRzWKIzxaZ3Kqk6mP9Qyt4VIp7TGfQ4e3lkVHOa7HiIYWluHse056tIXapN4R860hB7ac31Zv8krwJovZjjQcIGTozHYcgqbp7jp+HoqVV5jlYL1osYecT2gmNJmVq7efU9N7LsW/sI07qvOtTaaVJxDTPQgHPSYkStapSjUeWt4q6MtF9dx4EL15U1KzOar0GGARJJa8ZaQdLSrLeCt84OK9ARqycoVNxh3TaH0TBL3icg7pEZzAJWyqqlJPBNfQvl6EmpNv1NT68BObT4A+a6CknwPJzpSg8SWCFqt7XCII7x6pkrwYrGNxyRlOec/FSQdPdtps4IiZ3H5oD0C7arHMGZHapJHrMB98RvhAcJyruVpcXte3ENQgEqCDPu+nDOlTxb8pQFnLVZp72oDKq2dhJJsZkna31QGIy+KLs3NrdjMHxhacbZ82elqeIZNfVikFfe1mjostE7yzzBWTt+hhDT8/e3lWvf1TQzHH33u8g5I0McWUXGmNosRgjasFQlgJ0nMrQqbpM91YPWt4N9CysDbHAQFW8rZzVMu16u3UrKUNeWDQ0jdq1t5Ve3xORNN1Q43uMnj8l1oxUVhHzOvWnWm51HlmjdVc0XAYiaZMEHVOsKmvSU4+p1dEaTqWtVRbzB8uh1JC5jR9Ei8rKFCgkSAU70Iwh8e10bJ1nYFKRhNxjjPMYqDMTm6ECYwahOREIMjgIQ2c3eFz1HYg3BBcTJyPGF0adeG5czxF7oe8blLCxnPqBuaqLO9wqub2tzjthZV4OovqlWhbyjZVJKs+P6nTWa3YxLH4huPqtCdNx4o9jb3NtcrNKSZZYJBWBsPHAqWGgC7pCe/PuKye/iYaihF6u4FbagpPhkkfeAkblnTi+KNa4uacYpVP2I17wqGGvYDsLm9LucDK2VtFxOFVVhUluT/2KtuZVb0mslgEzi1cVfCesjz91bxpzajw5FZj8QBzE7x6qxM0ZRwd9yI5uMsGLX9mVkYHp1haMI0KQNbWdHKEB5ny7oiWyYzUA5X6M2MnlCB6HQB6RKALzn/d+u9Ac79RNHvO4/NCSQucbTxUEBqd2NGkE95QlcTUs4jJcep9tn1Swa8tBZ5Bw5YG5gkEIZi8pDkwbXLcs19Znl/FMsUIR6sp/QnOwBsy8xlpjYN63zw49sswaI1iWnME5a5GWrUpB0NlqYmMJ0lrZ4Lj1fts+p6Pk5WtOT6IJKrNwUoBygK1qs4e5hcCWtJJDTBnD0dOqVdSmo5ycrSdrVruls+UssshUnVHOpAIIBBAJj3SZGWoz5g6Fm44Rp0a+1m49DmeUFrc93NsOWuFuW1JJazPK+INJSlU8vTeIrj6lKlYmDTmd63DyxcsNMU3hzSWiRiG7bCiSUlhl9vWnRmpweGjtLOxsgghwIGY0Z+WtcucNSWD6FaXnmqCmtz5nSWrk3RNl55tQYhmWkictSudKOpk50dJ11dqk1uOBv0ZgfrQsKfA3L15kkGoUsVSk0nKeCtzk5ySTyjpOW3J6hSoMdTqjE77TZ0ZK+MUkcStWnUm9ZHC2eiS0w7IFWI0aiNvklW5uoS5wDez0CzNZnqV18oLPhg1PA+iA0Kl9Wcj+sHA+iA43lTaWVG/s3yQZ0H4hCDlnV3DSAe4ICjWvAiei3gEBXFuOzzQFg0UAuaQD82UAxCx1V0LY16kfsya/UrVrQG+449gWLpQ6GxHSN1HhUfcpVb3cNFN3fPosXb03yNiOmr2P3jKF5W3ERLgSDoDSGt7zpWUKUYcDXu9IXF0kqss4NKhbGupgEgFug7VYaRm22o0THfnp7NigFujfha1owAwAMnDUFqTtXJ5TPV2niSNGlGnKm3j1Ct5Rs1tcPFVO0l1OhHxRbPjGS7BG8oqX3vwlYu1qGxHxHYvi2v0LFO+qLtDx3iFg7eouRfDTVjL7xfqHbb6Z0PasXSmuRtx0hay4VF3CttDTrHFY6rLo1qcuEl3ChwyzUGaaJgiDtjJQQ1LKwQQyyS1HsWW97mUuMIPWS3nL/Ruli1ucfNdiKxFHy25m51pSfNsv2WxtxNDwIdpLhMDsWRQEvexU6R6Dw7s0Z6s/moMkV7HffMdFwJYdY0tPZrC161LX4Ha0XpHy0sS+yzUs97c4Oi+W9vmFpT1orDPZ207e4e0ptP/AOlW+HZhZ0nuNO/T2n6Euf8A2lMg5Rp7ys+RpQW8jfV5PLi2C4CN8ZBXUk8bzj39WDniJe5NV6Ypu51uEl2UtBkQthHInI12VrNqwj+GPIrIpDMr0NRZ4hCA4tDNRbxQDENP/tAQfYgdRQFWtc4Oo8EBUNx7kALEgHxIBYkAkAsA/QQETQbsQA32Jh0gICtVudjjOY7EBVq8mabtLn8UBE8lKO/ihIN/JOnqcUAB/JPZUKAC/kvUGh89qACeTtcaC0oRhA3XPaB7o7ioJTa4MgbLaG+4e4qHCL4otjXqx+zJ92OLTXbpbU4rF0oPkbENJ3cOFR9xxfVUacfeB6LB29N8jajp2+j7+fiWKXKR2Qk55ZgeqjysC36Q3jWG12LFW0DonYfNXnDby22XbTeLnNaHDGG/ZM9Jo6s6wpIM6vWJ05blBJlWuqHGJTBKlgrmoWmWk9oMFQ4p8S2FacHmLaZp2PlE5mZBcfvZjvVWxSeUb/tWc44qZb65LFblG6qAOba2DIIHSG6diz1TUVyo/Zz3LthvJ1QgFgM6xlCzwUObfE1uZCkxbG+jhDEk2lCAIHbggJivuCAmLT28UARtvI95w70AT6zd138UBmYN6AfDvQDF4HvICPPjVKAm1xOooAgBQD4d6AWDegHDDtQEg07UA+E7UA8HaEA4naEA8u3IBiTuQETOwICDmHqhADdRn3GoCvUsTDppt4ICrUuqmczTPE5diAr/AFa4fZc7vHogK1e7Hn3o7lAB0bhYDL3OPcpJLpumgfd8wgI/UVDeO8oQWaFz0W6p7SoBo0qbW/ZAHYpAQFAPKAWJARlAMUAkAkAkBvtuVuslAEFzUtYJ7ygJi5qPU8T6qQEbdVIe4OJ9UAQXbS6gQkkLtpdUIB/qyl1R4oBfVtLqDx9UA4u6n1B4+qAf6up9QePqgH+rafUHE+qAX1bT6g4n1QC+rKfVHE+qAb6rp9UcT6oBvqqn1fE+qAb6ppdXxKAY3PT6p4oCBuSnsdx+SAGbip/e4j0UYAM3Cza7w9EwCBuBvWd4ICJuAdc/h+aEEDcP3/8AD80BA3Ces3vBQEHXE7azx9EAJ1y1NQYe/wBUAF911h7jT2Ob6oAbrBVH9ke4+iAGbNUH9k/gfRAQNJ2um/8ACUAN0jS13BANjQDhALPYgFKA7iFIJAICcISPCAeEA8IB4QChAKEAkA6AdAJAMgFmgFmgFCAfCgGwoBsKAbAgGLUBHCgFhQEYKEDZoBigGKAYt3BARI3KANxQESydSAgbO3qt/CPRAQNjZ1W8PRAQNgp9QePqgNCVIJhASAQkkEA4QDwgEgEgHCAlKAcIBIBIBQgGMIBZIB4QCwoBoCAWSAYoCJCAUICJQDFARhANCEDYUAsCAiWoBoQDIBQgGhQBo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259632" y="332656"/>
            <a:ext cx="4392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KEEP CALM</a:t>
            </a:r>
          </a:p>
          <a:p>
            <a:pPr algn="ctr"/>
            <a:r>
              <a:rPr lang="fr-FR" sz="4000" b="1" dirty="0" smtClean="0"/>
              <a:t>AND</a:t>
            </a:r>
          </a:p>
          <a:p>
            <a:pPr algn="ctr"/>
            <a:r>
              <a:rPr lang="fr-FR" sz="4000" b="1" dirty="0" smtClean="0"/>
              <a:t>SAY GOODBYE</a:t>
            </a:r>
          </a:p>
          <a:p>
            <a:pPr algn="ctr"/>
            <a:r>
              <a:rPr lang="fr-FR" sz="4000" b="1" dirty="0" smtClean="0"/>
              <a:t>TO LONDON</a:t>
            </a:r>
            <a:endParaRPr lang="fr-FR" sz="4000" b="1" dirty="0"/>
          </a:p>
        </p:txBody>
      </p:sp>
      <p:pic>
        <p:nvPicPr>
          <p:cNvPr id="13" name="Image 12" descr="personnage anglai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7635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1.bp.blogspot.com/_R0DucIljJ5k/Sl-sZAx3TbI/AAAAAAAADtk/dkW0-oijVrI/s400/pouilly%26Lo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62" y="4115500"/>
            <a:ext cx="324036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4.bp.blogspot.com/_R0DucIljJ5k/Sl-sYxVnQuI/AAAAAAAADtc/wqMUwi5Z8-0/s1600/Loire%26Pouilly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2880320" cy="216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www.cg58.fr/IMG/jpg/coll-lesguilleraul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8147" y="4904053"/>
            <a:ext cx="26670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/>
          <p:cNvSpPr txBox="1"/>
          <p:nvPr/>
        </p:nvSpPr>
        <p:spPr>
          <a:xfrm>
            <a:off x="5292080" y="321297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HELLO POUILLY SUR LOIRE</a:t>
            </a:r>
            <a:endParaRPr lang="fr-FR" sz="4000" b="1" dirty="0"/>
          </a:p>
        </p:txBody>
      </p:sp>
      <p:pic>
        <p:nvPicPr>
          <p:cNvPr id="19" name="Image 18" descr="personnage frança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5157192"/>
            <a:ext cx="1564591" cy="145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http://www.jaimeuk.com/254-883-large/cp-plac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6672"/>
            <a:ext cx="3392250" cy="258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3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1151</TotalTime>
  <Words>519</Words>
  <Application>Microsoft Office PowerPoint</Application>
  <PresentationFormat>Affichage à l'écran (4:3)</PresentationFormat>
  <Paragraphs>163</Paragraphs>
  <Slides>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Capitaux</vt:lpstr>
      <vt:lpstr>Diapositive 1</vt:lpstr>
      <vt:lpstr>Westminster  abbey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Gilles</dc:creator>
  <cp:lastModifiedBy>Gilles</cp:lastModifiedBy>
  <cp:revision>137</cp:revision>
  <dcterms:created xsi:type="dcterms:W3CDTF">2014-03-28T08:11:15Z</dcterms:created>
  <dcterms:modified xsi:type="dcterms:W3CDTF">2014-03-30T18:57:57Z</dcterms:modified>
</cp:coreProperties>
</file>